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89" r:id="rId2"/>
    <p:sldId id="290" r:id="rId3"/>
    <p:sldId id="291" r:id="rId4"/>
    <p:sldId id="277" r:id="rId5"/>
    <p:sldId id="293" r:id="rId6"/>
    <p:sldId id="294" r:id="rId7"/>
    <p:sldId id="295" r:id="rId8"/>
    <p:sldId id="296" r:id="rId9"/>
    <p:sldId id="297" r:id="rId10"/>
    <p:sldId id="298" r:id="rId11"/>
    <p:sldId id="299" r:id="rId12"/>
    <p:sldId id="300" r:id="rId13"/>
    <p:sldId id="301" r:id="rId14"/>
    <p:sldId id="303" r:id="rId15"/>
    <p:sldId id="302"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1" r:id="rId33"/>
    <p:sldId id="320" r:id="rId34"/>
    <p:sldId id="274" r:id="rId35"/>
  </p:sldIdLst>
  <p:sldSz cx="12192000" cy="6858000"/>
  <p:notesSz cx="6858000" cy="9144000"/>
  <p:embeddedFontLst>
    <p:embeddedFont>
      <p:font typeface="Century Gothic" panose="020B0502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1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94622" autoAdjust="0"/>
  </p:normalViewPr>
  <p:slideViewPr>
    <p:cSldViewPr>
      <p:cViewPr varScale="1">
        <p:scale>
          <a:sx n="105" d="100"/>
          <a:sy n="105" d="100"/>
        </p:scale>
        <p:origin x="8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Paggioli" userId="9e1f31b3-4700-4c57-b105-664804df1f93" providerId="ADAL" clId="{93595EED-AFBD-45DD-94B1-A625AB05EF8B}"/>
    <pc:docChg chg="modSld">
      <pc:chgData name="James Paggioli" userId="9e1f31b3-4700-4c57-b105-664804df1f93" providerId="ADAL" clId="{93595EED-AFBD-45DD-94B1-A625AB05EF8B}" dt="2025-07-14T18:11:19.697" v="39" actId="20577"/>
      <pc:docMkLst>
        <pc:docMk/>
      </pc:docMkLst>
      <pc:sldChg chg="modSp mod">
        <pc:chgData name="James Paggioli" userId="9e1f31b3-4700-4c57-b105-664804df1f93" providerId="ADAL" clId="{93595EED-AFBD-45DD-94B1-A625AB05EF8B}" dt="2025-07-14T17:40:46.162" v="38" actId="20577"/>
        <pc:sldMkLst>
          <pc:docMk/>
          <pc:sldMk cId="2532959441" sldId="310"/>
        </pc:sldMkLst>
        <pc:spChg chg="mod">
          <ac:chgData name="James Paggioli" userId="9e1f31b3-4700-4c57-b105-664804df1f93" providerId="ADAL" clId="{93595EED-AFBD-45DD-94B1-A625AB05EF8B}" dt="2025-07-14T17:40:46.162" v="38" actId="20577"/>
          <ac:spMkLst>
            <pc:docMk/>
            <pc:sldMk cId="2532959441" sldId="310"/>
            <ac:spMk id="12" creationId="{4117BE25-629D-BB04-17AD-B928720B9ADD}"/>
          </ac:spMkLst>
        </pc:spChg>
      </pc:sldChg>
      <pc:sldChg chg="modSp mod">
        <pc:chgData name="James Paggioli" userId="9e1f31b3-4700-4c57-b105-664804df1f93" providerId="ADAL" clId="{93595EED-AFBD-45DD-94B1-A625AB05EF8B}" dt="2025-07-14T18:11:19.697" v="39" actId="20577"/>
        <pc:sldMkLst>
          <pc:docMk/>
          <pc:sldMk cId="1569444233" sldId="321"/>
        </pc:sldMkLst>
        <pc:spChg chg="mod">
          <ac:chgData name="James Paggioli" userId="9e1f31b3-4700-4c57-b105-664804df1f93" providerId="ADAL" clId="{93595EED-AFBD-45DD-94B1-A625AB05EF8B}" dt="2025-07-14T18:11:19.697" v="39" actId="20577"/>
          <ac:spMkLst>
            <pc:docMk/>
            <pc:sldMk cId="1569444233" sldId="321"/>
            <ac:spMk id="7" creationId="{5EBBFF1F-DE23-612A-2F65-021DFDB195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5EFB4-1DAE-44E1-9AB9-11634BF003F6}"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C64EC-64DA-481C-A5B7-B029D2EF7D7B}" type="slidenum">
              <a:rPr lang="en-US" smtClean="0"/>
              <a:t>‹#›</a:t>
            </a:fld>
            <a:endParaRPr lang="en-US"/>
          </a:p>
        </p:txBody>
      </p:sp>
    </p:spTree>
    <p:extLst>
      <p:ext uri="{BB962C8B-B14F-4D97-AF65-F5344CB8AC3E}">
        <p14:creationId xmlns:p14="http://schemas.microsoft.com/office/powerpoint/2010/main" val="3821114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05668" y="739775"/>
            <a:ext cx="6766732" cy="1470025"/>
          </a:xfrm>
        </p:spPr>
        <p:txBody>
          <a:bodyPr lIns="0" rIns="0">
            <a:noAutofit/>
          </a:bodyPr>
          <a:lstStyle>
            <a:lvl1pPr algn="l">
              <a:defRPr sz="5600" b="1">
                <a:solidFill>
                  <a:schemeClr val="tx2"/>
                </a:solidFill>
              </a:defRPr>
            </a:lvl1pPr>
          </a:lstStyle>
          <a:p>
            <a:r>
              <a:rPr lang="en-US" dirty="0"/>
              <a:t>Click to Edit Title Slide</a:t>
            </a:r>
          </a:p>
        </p:txBody>
      </p:sp>
      <p:sp>
        <p:nvSpPr>
          <p:cNvPr id="3" name="Subtitle 2"/>
          <p:cNvSpPr>
            <a:spLocks noGrp="1"/>
          </p:cNvSpPr>
          <p:nvPr>
            <p:ph type="subTitle" idx="1" hasCustomPrompt="1"/>
          </p:nvPr>
        </p:nvSpPr>
        <p:spPr>
          <a:xfrm>
            <a:off x="1000862" y="2517775"/>
            <a:ext cx="7914538" cy="584937"/>
          </a:xfrm>
        </p:spPr>
        <p:txBody>
          <a:bodyPr lIns="0" rIns="0">
            <a:normAutofit/>
          </a:bodyPr>
          <a:lstStyle>
            <a:lvl1pPr marL="0" indent="0" algn="l">
              <a:buNone/>
              <a:defRPr sz="2400" b="1">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10" name="AutoShape 8">
            <a:extLst>
              <a:ext uri="{FF2B5EF4-FFF2-40B4-BE49-F238E27FC236}">
                <a16:creationId xmlns:a16="http://schemas.microsoft.com/office/drawing/2014/main" id="{692A9355-B55C-81B0-643B-CD675BF50EEE}"/>
              </a:ext>
            </a:extLst>
          </p:cNvPr>
          <p:cNvSpPr/>
          <p:nvPr userDrawn="1"/>
        </p:nvSpPr>
        <p:spPr>
          <a:xfrm>
            <a:off x="1000862" y="3429000"/>
            <a:ext cx="2957087" cy="57351"/>
          </a:xfrm>
          <a:prstGeom prst="rect">
            <a:avLst/>
          </a:prstGeom>
          <a:solidFill>
            <a:srgbClr val="FFBC36"/>
          </a:solidFill>
        </p:spPr>
        <p:txBody>
          <a:bodyPr/>
          <a:lstStyle/>
          <a:p>
            <a:endParaRPr lang="en-US"/>
          </a:p>
        </p:txBody>
      </p:sp>
      <p:sp>
        <p:nvSpPr>
          <p:cNvPr id="13" name="Text Placeholder 2">
            <a:extLst>
              <a:ext uri="{FF2B5EF4-FFF2-40B4-BE49-F238E27FC236}">
                <a16:creationId xmlns:a16="http://schemas.microsoft.com/office/drawing/2014/main" id="{FC1A0C60-62A1-1B42-AE53-1577738BCD98}"/>
              </a:ext>
            </a:extLst>
          </p:cNvPr>
          <p:cNvSpPr>
            <a:spLocks noGrp="1"/>
          </p:cNvSpPr>
          <p:nvPr>
            <p:ph idx="10" hasCustomPrompt="1"/>
          </p:nvPr>
        </p:nvSpPr>
        <p:spPr>
          <a:xfrm>
            <a:off x="4724400" y="4648201"/>
            <a:ext cx="6459818" cy="1295399"/>
          </a:xfrm>
          <a:prstGeom prst="rect">
            <a:avLst/>
          </a:prstGeom>
        </p:spPr>
        <p:txBody>
          <a:bodyPr vert="horz" lIns="0" tIns="45720" rIns="0" bIns="45720" rtlCol="0">
            <a:noAutofit/>
          </a:bodyPr>
          <a:lstStyle>
            <a:lvl1pPr marL="0" indent="0" algn="r">
              <a:buNone/>
              <a:defRPr sz="1800" b="1">
                <a:solidFill>
                  <a:schemeClr val="tx2"/>
                </a:solidFill>
                <a:latin typeface="+mj-lt"/>
              </a:defRPr>
            </a:lvl1pPr>
            <a:lvl2pPr marL="457200" indent="0" algn="r">
              <a:buNone/>
              <a:defRPr sz="1600">
                <a:solidFill>
                  <a:schemeClr val="bg2"/>
                </a:solidFill>
                <a:latin typeface="+mj-lt"/>
              </a:defRPr>
            </a:lvl2pPr>
            <a:lvl3pPr marL="914400" indent="0" algn="r">
              <a:buNone/>
              <a:defRPr sz="1600">
                <a:latin typeface="+mj-lt"/>
              </a:defRPr>
            </a:lvl3pPr>
            <a:lvl4pPr marL="1371600" indent="0" algn="r">
              <a:buNone/>
              <a:defRPr sz="1600">
                <a:latin typeface="+mj-lt"/>
              </a:defRPr>
            </a:lvl4pPr>
            <a:lvl5pPr marL="1828800" indent="0">
              <a:buNone/>
              <a:defRPr sz="1600"/>
            </a:lvl5pPr>
          </a:lstStyle>
          <a:p>
            <a:pPr lvl="0"/>
            <a:r>
              <a:rPr lang="en-US" dirty="0"/>
              <a:t>NAME OF PRESENTER</a:t>
            </a:r>
          </a:p>
          <a:p>
            <a:pPr lvl="1"/>
            <a:r>
              <a:rPr lang="en-US" dirty="0"/>
              <a:t>Presenter’s Title</a:t>
            </a:r>
          </a:p>
          <a:p>
            <a:pPr lvl="1"/>
            <a:r>
              <a:rPr lang="en-US" dirty="0"/>
              <a:t>firstname.lastname@brunswickcountync.gov</a:t>
            </a:r>
          </a:p>
          <a:p>
            <a:pPr lvl="1"/>
            <a:r>
              <a:rPr lang="en-US" dirty="0"/>
              <a:t>910.253.1234</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2"/>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B56025E-6872-7A8F-3609-B2991F11C42F}"/>
              </a:ext>
            </a:extLst>
          </p:cNvPr>
          <p:cNvSpPr>
            <a:spLocks noGrp="1"/>
          </p:cNvSpPr>
          <p:nvPr>
            <p:ph type="title" hasCustomPrompt="1"/>
          </p:nvPr>
        </p:nvSpPr>
        <p:spPr>
          <a:xfrm>
            <a:off x="685628" y="2438400"/>
            <a:ext cx="4572171" cy="1600200"/>
          </a:xfrm>
        </p:spPr>
        <p:txBody>
          <a:bodyPr lIns="0" rIns="0"/>
          <a:lstStyle>
            <a:lvl1pPr>
              <a:defRPr>
                <a:solidFill>
                  <a:schemeClr val="bg1"/>
                </a:solidFill>
              </a:defRPr>
            </a:lvl1pPr>
          </a:lstStyle>
          <a:p>
            <a:r>
              <a:rPr lang="en-US" dirty="0"/>
              <a:t>Click to Edit Title Style</a:t>
            </a:r>
          </a:p>
        </p:txBody>
      </p:sp>
      <p:sp>
        <p:nvSpPr>
          <p:cNvPr id="5" name="Slide Number Placeholder 4">
            <a:extLst>
              <a:ext uri="{FF2B5EF4-FFF2-40B4-BE49-F238E27FC236}">
                <a16:creationId xmlns:a16="http://schemas.microsoft.com/office/drawing/2014/main" id="{40039F06-F5B7-16AF-7CD4-41290C063422}"/>
              </a:ext>
            </a:extLst>
          </p:cNvPr>
          <p:cNvSpPr>
            <a:spLocks noGrp="1"/>
          </p:cNvSpPr>
          <p:nvPr>
            <p:ph type="sldNum" sz="quarter" idx="12"/>
          </p:nvPr>
        </p:nvSpPr>
        <p:spPr>
          <a:xfrm>
            <a:off x="457200" y="6356350"/>
            <a:ext cx="2133600" cy="365125"/>
          </a:xfrm>
        </p:spPr>
        <p:txBody>
          <a:bodyPr/>
          <a:lstStyle>
            <a:lvl1pPr algn="l">
              <a:defRPr>
                <a:solidFill>
                  <a:schemeClr val="bg1"/>
                </a:solidFill>
              </a:defRPr>
            </a:lvl1pPr>
          </a:lstStyle>
          <a:p>
            <a:fld id="{B6F15528-21DE-4FAA-801E-634DDDAF4B2B}" type="slidenum">
              <a:rPr lang="en-US" smtClean="0"/>
              <a:pPr/>
              <a:t>‹#›</a:t>
            </a:fld>
            <a:endParaRPr lang="en-US"/>
          </a:p>
        </p:txBody>
      </p:sp>
      <p:sp>
        <p:nvSpPr>
          <p:cNvPr id="6" name="AutoShape 2">
            <a:extLst>
              <a:ext uri="{FF2B5EF4-FFF2-40B4-BE49-F238E27FC236}">
                <a16:creationId xmlns:a16="http://schemas.microsoft.com/office/drawing/2014/main" id="{FB71FB27-F96E-6711-BC07-90193C96C0C4}"/>
              </a:ext>
            </a:extLst>
          </p:cNvPr>
          <p:cNvSpPr/>
          <p:nvPr userDrawn="1"/>
        </p:nvSpPr>
        <p:spPr>
          <a:xfrm>
            <a:off x="6006486" y="-57151"/>
            <a:ext cx="6239616" cy="6972302"/>
          </a:xfrm>
          <a:prstGeom prst="rect">
            <a:avLst/>
          </a:prstGeom>
          <a:solidFill>
            <a:srgbClr val="F8FBFD"/>
          </a:solidFill>
        </p:spPr>
        <p:txBody>
          <a:bodyPr/>
          <a:lstStyle/>
          <a:p>
            <a:endParaRPr lang="en-US"/>
          </a:p>
        </p:txBody>
      </p:sp>
      <p:sp>
        <p:nvSpPr>
          <p:cNvPr id="16" name="Content Placeholder 2">
            <a:extLst>
              <a:ext uri="{FF2B5EF4-FFF2-40B4-BE49-F238E27FC236}">
                <a16:creationId xmlns:a16="http://schemas.microsoft.com/office/drawing/2014/main" id="{A8B5A2AE-7E84-C8DF-FDEC-12B59B3D331A}"/>
              </a:ext>
            </a:extLst>
          </p:cNvPr>
          <p:cNvSpPr>
            <a:spLocks noGrp="1"/>
          </p:cNvSpPr>
          <p:nvPr>
            <p:ph sz="half" idx="1"/>
          </p:nvPr>
        </p:nvSpPr>
        <p:spPr>
          <a:xfrm>
            <a:off x="6933023" y="685800"/>
            <a:ext cx="4332439" cy="5486400"/>
          </a:xfrm>
        </p:spPr>
        <p:txBody>
          <a:bodyPr lIns="0" rIns="0"/>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reeform 6">
            <a:extLst>
              <a:ext uri="{FF2B5EF4-FFF2-40B4-BE49-F238E27FC236}">
                <a16:creationId xmlns:a16="http://schemas.microsoft.com/office/drawing/2014/main" id="{BAE70EA0-924C-F671-534A-E8E4DD602563}"/>
              </a:ext>
            </a:extLst>
          </p:cNvPr>
          <p:cNvSpPr/>
          <p:nvPr userDrawn="1"/>
        </p:nvSpPr>
        <p:spPr>
          <a:xfrm rot="5400000" flipH="1" flipV="1">
            <a:off x="246437" y="-360737"/>
            <a:ext cx="3129279" cy="3736453"/>
          </a:xfrm>
          <a:custGeom>
            <a:avLst/>
            <a:gdLst/>
            <a:ahLst/>
            <a:cxnLst/>
            <a:rect l="l" t="t" r="r" b="b"/>
            <a:pathLst>
              <a:path w="3129279" h="3736453">
                <a:moveTo>
                  <a:pt x="3129279" y="3736453"/>
                </a:moveTo>
                <a:lnTo>
                  <a:pt x="0" y="3736453"/>
                </a:lnTo>
                <a:lnTo>
                  <a:pt x="0" y="0"/>
                </a:lnTo>
                <a:lnTo>
                  <a:pt x="3129279" y="0"/>
                </a:lnTo>
                <a:lnTo>
                  <a:pt x="3129279" y="3736453"/>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AutoShape 9">
            <a:extLst>
              <a:ext uri="{FF2B5EF4-FFF2-40B4-BE49-F238E27FC236}">
                <a16:creationId xmlns:a16="http://schemas.microsoft.com/office/drawing/2014/main" id="{4F5863E7-BA6D-7800-689E-5825E9768A2F}"/>
              </a:ext>
            </a:extLst>
          </p:cNvPr>
          <p:cNvSpPr/>
          <p:nvPr userDrawn="1"/>
        </p:nvSpPr>
        <p:spPr>
          <a:xfrm>
            <a:off x="685629" y="4227534"/>
            <a:ext cx="2957086" cy="115866"/>
          </a:xfrm>
          <a:prstGeom prst="rect">
            <a:avLst/>
          </a:prstGeom>
          <a:solidFill>
            <a:srgbClr val="F8FBFD"/>
          </a:solidFill>
        </p:spPr>
        <p:txBody>
          <a:bodyPr/>
          <a:lstStyle/>
          <a:p>
            <a:endParaRPr lang="en-US"/>
          </a:p>
        </p:txBody>
      </p:sp>
      <p:sp>
        <p:nvSpPr>
          <p:cNvPr id="14" name="Freeform 10">
            <a:extLst>
              <a:ext uri="{FF2B5EF4-FFF2-40B4-BE49-F238E27FC236}">
                <a16:creationId xmlns:a16="http://schemas.microsoft.com/office/drawing/2014/main" id="{28C62976-A8D4-0116-D1BD-350C722D4432}"/>
              </a:ext>
            </a:extLst>
          </p:cNvPr>
          <p:cNvSpPr/>
          <p:nvPr userDrawn="1"/>
        </p:nvSpPr>
        <p:spPr>
          <a:xfrm rot="5400000">
            <a:off x="8813236" y="3482284"/>
            <a:ext cx="3129279" cy="3736453"/>
          </a:xfrm>
          <a:custGeom>
            <a:avLst/>
            <a:gdLst/>
            <a:ahLst/>
            <a:cxnLst/>
            <a:rect l="l" t="t" r="r" b="b"/>
            <a:pathLst>
              <a:path w="3129279" h="3736453">
                <a:moveTo>
                  <a:pt x="0" y="0"/>
                </a:moveTo>
                <a:lnTo>
                  <a:pt x="3129279" y="0"/>
                </a:lnTo>
                <a:lnTo>
                  <a:pt x="3129279" y="3736453"/>
                </a:lnTo>
                <a:lnTo>
                  <a:pt x="0" y="3736453"/>
                </a:lnTo>
                <a:lnTo>
                  <a:pt x="0" y="0"/>
                </a:lnTo>
                <a:close/>
              </a:path>
            </a:pathLst>
          </a:custGeom>
          <a:blipFill>
            <a:blip r:embed="rId4">
              <a:alphaModFix amt="40000"/>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10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Points">
    <p:spTree>
      <p:nvGrpSpPr>
        <p:cNvPr id="1" name=""/>
        <p:cNvGrpSpPr/>
        <p:nvPr/>
      </p:nvGrpSpPr>
      <p:grpSpPr>
        <a:xfrm>
          <a:off x="0" y="0"/>
          <a:ext cx="0" cy="0"/>
          <a:chOff x="0" y="0"/>
          <a:chExt cx="0" cy="0"/>
        </a:xfrm>
      </p:grpSpPr>
      <p:sp>
        <p:nvSpPr>
          <p:cNvPr id="46" name="Title Placeholder 1">
            <a:extLst>
              <a:ext uri="{FF2B5EF4-FFF2-40B4-BE49-F238E27FC236}">
                <a16:creationId xmlns:a16="http://schemas.microsoft.com/office/drawing/2014/main" id="{0E13693A-E27F-F057-E61E-DF5E9BE6CFA5}"/>
              </a:ext>
            </a:extLst>
          </p:cNvPr>
          <p:cNvSpPr>
            <a:spLocks noGrp="1"/>
          </p:cNvSpPr>
          <p:nvPr>
            <p:ph type="title" hasCustomPrompt="1"/>
          </p:nvPr>
        </p:nvSpPr>
        <p:spPr>
          <a:xfrm>
            <a:off x="636721" y="327135"/>
            <a:ext cx="11044358" cy="1143000"/>
          </a:xfrm>
          <a:prstGeom prst="rect">
            <a:avLst/>
          </a:prstGeom>
        </p:spPr>
        <p:txBody>
          <a:bodyPr vert="horz" lIns="0" tIns="45720" rIns="0" bIns="45720" rtlCol="0" anchor="ctr">
            <a:normAutofit/>
          </a:bodyPr>
          <a:lstStyle>
            <a:lvl1pPr>
              <a:defRPr/>
            </a:lvl1pPr>
          </a:lstStyle>
          <a:p>
            <a:r>
              <a:rPr lang="en-US" dirty="0"/>
              <a:t>Click to Edit Title Style</a:t>
            </a:r>
          </a:p>
        </p:txBody>
      </p:sp>
      <p:sp>
        <p:nvSpPr>
          <p:cNvPr id="26" name="Freeform 2">
            <a:extLst>
              <a:ext uri="{FF2B5EF4-FFF2-40B4-BE49-F238E27FC236}">
                <a16:creationId xmlns:a16="http://schemas.microsoft.com/office/drawing/2014/main" id="{791E1BCB-7D88-EC39-D817-9B1B70A13715}"/>
              </a:ext>
            </a:extLst>
          </p:cNvPr>
          <p:cNvSpPr/>
          <p:nvPr userDrawn="1"/>
        </p:nvSpPr>
        <p:spPr>
          <a:xfrm rot="5400000" flipH="1">
            <a:off x="8813236" y="-360737"/>
            <a:ext cx="3129279" cy="3736453"/>
          </a:xfrm>
          <a:custGeom>
            <a:avLst/>
            <a:gdLst/>
            <a:ahLst/>
            <a:cxnLst/>
            <a:rect l="l" t="t" r="r" b="b"/>
            <a:pathLst>
              <a:path w="3129279" h="3736453">
                <a:moveTo>
                  <a:pt x="3129279" y="0"/>
                </a:moveTo>
                <a:lnTo>
                  <a:pt x="0" y="0"/>
                </a:lnTo>
                <a:lnTo>
                  <a:pt x="0" y="3736453"/>
                </a:lnTo>
                <a:lnTo>
                  <a:pt x="3129279" y="3736453"/>
                </a:lnTo>
                <a:lnTo>
                  <a:pt x="3129279"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AutoShape 4">
            <a:extLst>
              <a:ext uri="{FF2B5EF4-FFF2-40B4-BE49-F238E27FC236}">
                <a16:creationId xmlns:a16="http://schemas.microsoft.com/office/drawing/2014/main" id="{A64EEF39-5373-FBF6-9E4F-755320AFBA54}"/>
              </a:ext>
            </a:extLst>
          </p:cNvPr>
          <p:cNvSpPr/>
          <p:nvPr userDrawn="1"/>
        </p:nvSpPr>
        <p:spPr>
          <a:xfrm>
            <a:off x="-177756" y="2184711"/>
            <a:ext cx="12544463" cy="4977155"/>
          </a:xfrm>
          <a:prstGeom prst="rect">
            <a:avLst/>
          </a:prstGeom>
          <a:solidFill>
            <a:srgbClr val="00A1AF"/>
          </a:solidFill>
        </p:spPr>
        <p:txBody>
          <a:bodyPr/>
          <a:lstStyle/>
          <a:p>
            <a:endParaRPr lang="en-US"/>
          </a:p>
        </p:txBody>
      </p:sp>
      <p:sp>
        <p:nvSpPr>
          <p:cNvPr id="29" name="AutoShape 5">
            <a:extLst>
              <a:ext uri="{FF2B5EF4-FFF2-40B4-BE49-F238E27FC236}">
                <a16:creationId xmlns:a16="http://schemas.microsoft.com/office/drawing/2014/main" id="{AC1C6383-287F-2C01-3C0A-1269D8722AFC}"/>
              </a:ext>
            </a:extLst>
          </p:cNvPr>
          <p:cNvSpPr/>
          <p:nvPr userDrawn="1"/>
        </p:nvSpPr>
        <p:spPr>
          <a:xfrm>
            <a:off x="507873" y="2844946"/>
            <a:ext cx="2717121" cy="3377355"/>
          </a:xfrm>
          <a:prstGeom prst="rect">
            <a:avLst/>
          </a:prstGeom>
          <a:solidFill>
            <a:srgbClr val="F8FBFD"/>
          </a:solidFill>
        </p:spPr>
        <p:txBody>
          <a:bodyPr/>
          <a:lstStyle/>
          <a:p>
            <a:endParaRPr lang="en-US"/>
          </a:p>
        </p:txBody>
      </p:sp>
      <p:sp>
        <p:nvSpPr>
          <p:cNvPr id="50" name="Content Placeholder 2">
            <a:extLst>
              <a:ext uri="{FF2B5EF4-FFF2-40B4-BE49-F238E27FC236}">
                <a16:creationId xmlns:a16="http://schemas.microsoft.com/office/drawing/2014/main" id="{6852C317-9462-5902-0F19-90CA45363B1D}"/>
              </a:ext>
            </a:extLst>
          </p:cNvPr>
          <p:cNvSpPr>
            <a:spLocks noGrp="1"/>
          </p:cNvSpPr>
          <p:nvPr>
            <p:ph sz="half" idx="13" hasCustomPrompt="1"/>
          </p:nvPr>
        </p:nvSpPr>
        <p:spPr>
          <a:xfrm>
            <a:off x="636721" y="4533623"/>
            <a:ext cx="2459424" cy="1523619"/>
          </a:xfrm>
        </p:spPr>
        <p:txBody>
          <a:bodyPr lIns="0" rIns="0" anchor="ctr">
            <a:normAutofit/>
          </a:bodyPr>
          <a:lstStyle>
            <a:lvl1pPr marL="0" indent="0" algn="ctr">
              <a:buNone/>
              <a:defRPr sz="2000" b="0" baseline="0">
                <a:solidFill>
                  <a:srgbClr val="156176"/>
                </a:solidFill>
                <a:latin typeface="+mn-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err="1"/>
              <a:t>Condimentum</a:t>
            </a:r>
            <a:r>
              <a:rPr lang="en-US" dirty="0"/>
              <a:t> id </a:t>
            </a:r>
            <a:r>
              <a:rPr lang="en-US" dirty="0" err="1"/>
              <a:t>venenatis</a:t>
            </a:r>
            <a:r>
              <a:rPr lang="en-US" dirty="0"/>
              <a:t> a </a:t>
            </a:r>
            <a:r>
              <a:rPr lang="en-US" dirty="0" err="1"/>
              <a:t>condimentum</a:t>
            </a:r>
            <a:r>
              <a:rPr lang="en-US" dirty="0"/>
              <a:t> vitae </a:t>
            </a:r>
            <a:r>
              <a:rPr lang="en-US" dirty="0" err="1"/>
              <a:t>sapien</a:t>
            </a:r>
            <a:r>
              <a:rPr lang="en-US" dirty="0"/>
              <a:t> </a:t>
            </a:r>
            <a:r>
              <a:rPr lang="en-US" dirty="0" err="1"/>
              <a:t>pellentesque</a:t>
            </a:r>
            <a:r>
              <a:rPr lang="en-US" dirty="0"/>
              <a:t> habitant </a:t>
            </a:r>
            <a:r>
              <a:rPr lang="en-US" dirty="0" err="1"/>
              <a:t>morbi</a:t>
            </a:r>
            <a:r>
              <a:rPr lang="en-US" dirty="0"/>
              <a:t>.</a:t>
            </a:r>
          </a:p>
        </p:txBody>
      </p:sp>
      <p:sp>
        <p:nvSpPr>
          <p:cNvPr id="30" name="AutoShape 6">
            <a:extLst>
              <a:ext uri="{FF2B5EF4-FFF2-40B4-BE49-F238E27FC236}">
                <a16:creationId xmlns:a16="http://schemas.microsoft.com/office/drawing/2014/main" id="{0643C9CC-A1FC-BEE4-EB7C-E09E3DA13E1F}"/>
              </a:ext>
            </a:extLst>
          </p:cNvPr>
          <p:cNvSpPr/>
          <p:nvPr userDrawn="1"/>
        </p:nvSpPr>
        <p:spPr>
          <a:xfrm>
            <a:off x="507873" y="2844946"/>
            <a:ext cx="2717121" cy="1523619"/>
          </a:xfrm>
          <a:prstGeom prst="rect">
            <a:avLst/>
          </a:prstGeom>
          <a:solidFill>
            <a:srgbClr val="00A1AF">
              <a:alpha val="19608"/>
            </a:srgbClr>
          </a:solidFill>
        </p:spPr>
        <p:txBody>
          <a:bodyPr/>
          <a:lstStyle/>
          <a:p>
            <a:endParaRPr lang="en-US"/>
          </a:p>
        </p:txBody>
      </p:sp>
      <p:sp>
        <p:nvSpPr>
          <p:cNvPr id="33" name="AutoShape 9">
            <a:extLst>
              <a:ext uri="{FF2B5EF4-FFF2-40B4-BE49-F238E27FC236}">
                <a16:creationId xmlns:a16="http://schemas.microsoft.com/office/drawing/2014/main" id="{B62693A1-F5E1-72E0-9961-FB91B4B16165}"/>
              </a:ext>
            </a:extLst>
          </p:cNvPr>
          <p:cNvSpPr/>
          <p:nvPr userDrawn="1"/>
        </p:nvSpPr>
        <p:spPr>
          <a:xfrm>
            <a:off x="3326568" y="2844946"/>
            <a:ext cx="2717121" cy="3377355"/>
          </a:xfrm>
          <a:prstGeom prst="rect">
            <a:avLst/>
          </a:prstGeom>
          <a:solidFill>
            <a:srgbClr val="F8FBFD"/>
          </a:solidFill>
        </p:spPr>
        <p:txBody>
          <a:bodyPr/>
          <a:lstStyle/>
          <a:p>
            <a:endParaRPr lang="en-US"/>
          </a:p>
        </p:txBody>
      </p:sp>
      <p:sp>
        <p:nvSpPr>
          <p:cNvPr id="34" name="AutoShape 10">
            <a:extLst>
              <a:ext uri="{FF2B5EF4-FFF2-40B4-BE49-F238E27FC236}">
                <a16:creationId xmlns:a16="http://schemas.microsoft.com/office/drawing/2014/main" id="{E9879B2A-4C8C-EFAB-9FE3-D7A23287C671}"/>
              </a:ext>
            </a:extLst>
          </p:cNvPr>
          <p:cNvSpPr/>
          <p:nvPr userDrawn="1"/>
        </p:nvSpPr>
        <p:spPr>
          <a:xfrm>
            <a:off x="3326568" y="2844946"/>
            <a:ext cx="2717121" cy="1523619"/>
          </a:xfrm>
          <a:prstGeom prst="rect">
            <a:avLst/>
          </a:prstGeom>
          <a:solidFill>
            <a:srgbClr val="00A1AF">
              <a:alpha val="19608"/>
            </a:srgbClr>
          </a:solidFill>
        </p:spPr>
        <p:txBody>
          <a:bodyPr/>
          <a:lstStyle/>
          <a:p>
            <a:endParaRPr lang="en-US"/>
          </a:p>
        </p:txBody>
      </p:sp>
      <p:sp>
        <p:nvSpPr>
          <p:cNvPr id="37" name="AutoShape 13">
            <a:extLst>
              <a:ext uri="{FF2B5EF4-FFF2-40B4-BE49-F238E27FC236}">
                <a16:creationId xmlns:a16="http://schemas.microsoft.com/office/drawing/2014/main" id="{96B77E57-C306-5D2E-F0E9-00BDB7097E94}"/>
              </a:ext>
            </a:extLst>
          </p:cNvPr>
          <p:cNvSpPr/>
          <p:nvPr userDrawn="1"/>
        </p:nvSpPr>
        <p:spPr>
          <a:xfrm>
            <a:off x="6145263" y="2844946"/>
            <a:ext cx="2717121" cy="3377355"/>
          </a:xfrm>
          <a:prstGeom prst="rect">
            <a:avLst/>
          </a:prstGeom>
          <a:solidFill>
            <a:srgbClr val="F8FBFD"/>
          </a:solidFill>
        </p:spPr>
        <p:txBody>
          <a:bodyPr/>
          <a:lstStyle/>
          <a:p>
            <a:endParaRPr lang="en-US"/>
          </a:p>
        </p:txBody>
      </p:sp>
      <p:sp>
        <p:nvSpPr>
          <p:cNvPr id="38" name="AutoShape 14">
            <a:extLst>
              <a:ext uri="{FF2B5EF4-FFF2-40B4-BE49-F238E27FC236}">
                <a16:creationId xmlns:a16="http://schemas.microsoft.com/office/drawing/2014/main" id="{698D5931-1F22-DE18-E09F-EBD5365078AD}"/>
              </a:ext>
            </a:extLst>
          </p:cNvPr>
          <p:cNvSpPr/>
          <p:nvPr userDrawn="1"/>
        </p:nvSpPr>
        <p:spPr>
          <a:xfrm>
            <a:off x="6145263" y="2844946"/>
            <a:ext cx="2717121" cy="1523619"/>
          </a:xfrm>
          <a:prstGeom prst="rect">
            <a:avLst/>
          </a:prstGeom>
          <a:solidFill>
            <a:srgbClr val="00A1AF">
              <a:alpha val="19608"/>
            </a:srgbClr>
          </a:solidFill>
        </p:spPr>
        <p:txBody>
          <a:bodyPr/>
          <a:lstStyle/>
          <a:p>
            <a:endParaRPr lang="en-US"/>
          </a:p>
        </p:txBody>
      </p:sp>
      <p:sp>
        <p:nvSpPr>
          <p:cNvPr id="41" name="AutoShape 17">
            <a:extLst>
              <a:ext uri="{FF2B5EF4-FFF2-40B4-BE49-F238E27FC236}">
                <a16:creationId xmlns:a16="http://schemas.microsoft.com/office/drawing/2014/main" id="{1A40B2B0-CD79-DD60-BE4E-383C6E5EA400}"/>
              </a:ext>
            </a:extLst>
          </p:cNvPr>
          <p:cNvSpPr/>
          <p:nvPr userDrawn="1"/>
        </p:nvSpPr>
        <p:spPr>
          <a:xfrm>
            <a:off x="8963958" y="2844946"/>
            <a:ext cx="2717121" cy="3377355"/>
          </a:xfrm>
          <a:prstGeom prst="rect">
            <a:avLst/>
          </a:prstGeom>
          <a:solidFill>
            <a:srgbClr val="F8FBFD"/>
          </a:solidFill>
        </p:spPr>
        <p:txBody>
          <a:bodyPr/>
          <a:lstStyle/>
          <a:p>
            <a:endParaRPr lang="en-US"/>
          </a:p>
        </p:txBody>
      </p:sp>
      <p:sp>
        <p:nvSpPr>
          <p:cNvPr id="42" name="AutoShape 18">
            <a:extLst>
              <a:ext uri="{FF2B5EF4-FFF2-40B4-BE49-F238E27FC236}">
                <a16:creationId xmlns:a16="http://schemas.microsoft.com/office/drawing/2014/main" id="{96BE124F-3FC4-DBF2-C4CB-05D575A5BF4D}"/>
              </a:ext>
            </a:extLst>
          </p:cNvPr>
          <p:cNvSpPr/>
          <p:nvPr userDrawn="1"/>
        </p:nvSpPr>
        <p:spPr>
          <a:xfrm>
            <a:off x="8963958" y="2844946"/>
            <a:ext cx="2717121" cy="1523619"/>
          </a:xfrm>
          <a:prstGeom prst="rect">
            <a:avLst/>
          </a:prstGeom>
          <a:solidFill>
            <a:srgbClr val="00A1AF">
              <a:alpha val="19608"/>
            </a:srgbClr>
          </a:solidFill>
        </p:spPr>
        <p:txBody>
          <a:bodyPr/>
          <a:lstStyle/>
          <a:p>
            <a:endParaRPr lang="en-US"/>
          </a:p>
        </p:txBody>
      </p:sp>
      <p:sp>
        <p:nvSpPr>
          <p:cNvPr id="45" name="AutoShape 21">
            <a:extLst>
              <a:ext uri="{FF2B5EF4-FFF2-40B4-BE49-F238E27FC236}">
                <a16:creationId xmlns:a16="http://schemas.microsoft.com/office/drawing/2014/main" id="{43CEA49D-A79E-312E-54F3-3D200459A7F1}"/>
              </a:ext>
            </a:extLst>
          </p:cNvPr>
          <p:cNvSpPr/>
          <p:nvPr userDrawn="1"/>
        </p:nvSpPr>
        <p:spPr>
          <a:xfrm>
            <a:off x="636721" y="1470135"/>
            <a:ext cx="2957087" cy="57351"/>
          </a:xfrm>
          <a:prstGeom prst="rect">
            <a:avLst/>
          </a:prstGeom>
          <a:solidFill>
            <a:srgbClr val="FFBC36"/>
          </a:solidFill>
        </p:spPr>
        <p:txBody>
          <a:bodyPr/>
          <a:lstStyle/>
          <a:p>
            <a:endParaRPr lang="en-US"/>
          </a:p>
        </p:txBody>
      </p:sp>
      <p:sp>
        <p:nvSpPr>
          <p:cNvPr id="5" name="Slide Number Placeholder 4">
            <a:extLst>
              <a:ext uri="{FF2B5EF4-FFF2-40B4-BE49-F238E27FC236}">
                <a16:creationId xmlns:a16="http://schemas.microsoft.com/office/drawing/2014/main" id="{5A0CD167-117E-C966-CBAF-B68A7FF6779B}"/>
              </a:ext>
            </a:extLst>
          </p:cNvPr>
          <p:cNvSpPr>
            <a:spLocks noGrp="1"/>
          </p:cNvSpPr>
          <p:nvPr>
            <p:ph type="sldNum" sz="quarter" idx="12"/>
          </p:nvPr>
        </p:nvSpPr>
        <p:spPr/>
        <p:txBody>
          <a:bodyPr/>
          <a:lstStyle>
            <a:lvl1pPr>
              <a:defRPr>
                <a:solidFill>
                  <a:schemeClr val="bg1"/>
                </a:solidFill>
              </a:defRPr>
            </a:lvl1pPr>
          </a:lstStyle>
          <a:p>
            <a:fld id="{B6F15528-21DE-4FAA-801E-634DDDAF4B2B}" type="slidenum">
              <a:rPr lang="en-US" smtClean="0"/>
              <a:pPr/>
              <a:t>‹#›</a:t>
            </a:fld>
            <a:endParaRPr lang="en-US"/>
          </a:p>
        </p:txBody>
      </p:sp>
      <p:sp>
        <p:nvSpPr>
          <p:cNvPr id="49" name="Content Placeholder 2">
            <a:extLst>
              <a:ext uri="{FF2B5EF4-FFF2-40B4-BE49-F238E27FC236}">
                <a16:creationId xmlns:a16="http://schemas.microsoft.com/office/drawing/2014/main" id="{295501AD-7E1C-25CC-86E4-467994ECEF24}"/>
              </a:ext>
            </a:extLst>
          </p:cNvPr>
          <p:cNvSpPr>
            <a:spLocks noGrp="1"/>
          </p:cNvSpPr>
          <p:nvPr>
            <p:ph sz="half" idx="1" hasCustomPrompt="1"/>
          </p:nvPr>
        </p:nvSpPr>
        <p:spPr>
          <a:xfrm>
            <a:off x="636722" y="3035171"/>
            <a:ext cx="2459424" cy="1155829"/>
          </a:xfrm>
        </p:spPr>
        <p:txBody>
          <a:bodyPr lIns="0" rIns="0" anchor="ctr">
            <a:normAutofit/>
          </a:bodyPr>
          <a:lstStyle>
            <a:lvl1pPr marL="0" indent="0" algn="ctr">
              <a:buNone/>
              <a:defRPr sz="2200">
                <a:solidFill>
                  <a:srgbClr val="156176"/>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LOREM IPSUM DOLOR SIT AMET, CONSECTETUER</a:t>
            </a:r>
          </a:p>
        </p:txBody>
      </p:sp>
      <p:sp>
        <p:nvSpPr>
          <p:cNvPr id="51" name="Content Placeholder 2">
            <a:extLst>
              <a:ext uri="{FF2B5EF4-FFF2-40B4-BE49-F238E27FC236}">
                <a16:creationId xmlns:a16="http://schemas.microsoft.com/office/drawing/2014/main" id="{1A238FB3-FD25-2792-06C9-14784BBF8988}"/>
              </a:ext>
            </a:extLst>
          </p:cNvPr>
          <p:cNvSpPr>
            <a:spLocks noGrp="1"/>
          </p:cNvSpPr>
          <p:nvPr>
            <p:ph sz="half" idx="14" hasCustomPrompt="1"/>
          </p:nvPr>
        </p:nvSpPr>
        <p:spPr>
          <a:xfrm>
            <a:off x="3455416" y="3035171"/>
            <a:ext cx="2459424" cy="1155829"/>
          </a:xfrm>
        </p:spPr>
        <p:txBody>
          <a:bodyPr lIns="0" rIns="0" anchor="ctr">
            <a:normAutofit/>
          </a:bodyPr>
          <a:lstStyle>
            <a:lvl1pPr marL="0" indent="0" algn="ctr">
              <a:buNone/>
              <a:defRPr sz="2200">
                <a:solidFill>
                  <a:srgbClr val="156176"/>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LOREM IPSUM DOLOR SIT AMET, CONSECTETUER</a:t>
            </a:r>
          </a:p>
        </p:txBody>
      </p:sp>
      <p:sp>
        <p:nvSpPr>
          <p:cNvPr id="52" name="Content Placeholder 2">
            <a:extLst>
              <a:ext uri="{FF2B5EF4-FFF2-40B4-BE49-F238E27FC236}">
                <a16:creationId xmlns:a16="http://schemas.microsoft.com/office/drawing/2014/main" id="{E43958E9-D102-725E-6430-8A167FCC3B68}"/>
              </a:ext>
            </a:extLst>
          </p:cNvPr>
          <p:cNvSpPr>
            <a:spLocks noGrp="1"/>
          </p:cNvSpPr>
          <p:nvPr>
            <p:ph sz="half" idx="15" hasCustomPrompt="1"/>
          </p:nvPr>
        </p:nvSpPr>
        <p:spPr>
          <a:xfrm>
            <a:off x="6274111" y="3038907"/>
            <a:ext cx="2459424" cy="1155829"/>
          </a:xfrm>
        </p:spPr>
        <p:txBody>
          <a:bodyPr lIns="0" rIns="0" anchor="ctr">
            <a:normAutofit/>
          </a:bodyPr>
          <a:lstStyle>
            <a:lvl1pPr marL="0" indent="0" algn="ctr">
              <a:buNone/>
              <a:defRPr sz="2200">
                <a:solidFill>
                  <a:srgbClr val="156176"/>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LOREM IPSUM DOLOR SIT AMET, CONSECTETUER</a:t>
            </a:r>
          </a:p>
        </p:txBody>
      </p:sp>
      <p:sp>
        <p:nvSpPr>
          <p:cNvPr id="53" name="Content Placeholder 2">
            <a:extLst>
              <a:ext uri="{FF2B5EF4-FFF2-40B4-BE49-F238E27FC236}">
                <a16:creationId xmlns:a16="http://schemas.microsoft.com/office/drawing/2014/main" id="{DC9C6EAC-71EB-587A-CEC1-FC68CF273048}"/>
              </a:ext>
            </a:extLst>
          </p:cNvPr>
          <p:cNvSpPr>
            <a:spLocks noGrp="1"/>
          </p:cNvSpPr>
          <p:nvPr>
            <p:ph sz="half" idx="16" hasCustomPrompt="1"/>
          </p:nvPr>
        </p:nvSpPr>
        <p:spPr>
          <a:xfrm>
            <a:off x="9095854" y="3038844"/>
            <a:ext cx="2459424" cy="1155829"/>
          </a:xfrm>
        </p:spPr>
        <p:txBody>
          <a:bodyPr lIns="0" rIns="0" anchor="ctr">
            <a:normAutofit/>
          </a:bodyPr>
          <a:lstStyle>
            <a:lvl1pPr marL="0" indent="0" algn="ctr">
              <a:buNone/>
              <a:defRPr sz="2200">
                <a:solidFill>
                  <a:srgbClr val="156176"/>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LOREM IPSUM DOLOR SIT AMET, CONSECTETUER</a:t>
            </a:r>
          </a:p>
        </p:txBody>
      </p:sp>
      <p:sp>
        <p:nvSpPr>
          <p:cNvPr id="54" name="Content Placeholder 2">
            <a:extLst>
              <a:ext uri="{FF2B5EF4-FFF2-40B4-BE49-F238E27FC236}">
                <a16:creationId xmlns:a16="http://schemas.microsoft.com/office/drawing/2014/main" id="{A210CC3A-CE78-E239-8FED-707741EDAA3C}"/>
              </a:ext>
            </a:extLst>
          </p:cNvPr>
          <p:cNvSpPr>
            <a:spLocks noGrp="1"/>
          </p:cNvSpPr>
          <p:nvPr>
            <p:ph sz="half" idx="17" hasCustomPrompt="1"/>
          </p:nvPr>
        </p:nvSpPr>
        <p:spPr>
          <a:xfrm>
            <a:off x="3455416" y="4535520"/>
            <a:ext cx="2459424" cy="1523619"/>
          </a:xfrm>
        </p:spPr>
        <p:txBody>
          <a:bodyPr lIns="0" rIns="0" anchor="ctr">
            <a:normAutofit/>
          </a:bodyPr>
          <a:lstStyle>
            <a:lvl1pPr marL="0" indent="0" algn="ctr">
              <a:buNone/>
              <a:defRPr sz="2000" b="0" baseline="0">
                <a:solidFill>
                  <a:srgbClr val="156176"/>
                </a:solidFill>
                <a:latin typeface="+mn-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err="1"/>
              <a:t>Condimentum</a:t>
            </a:r>
            <a:r>
              <a:rPr lang="en-US" dirty="0"/>
              <a:t> id </a:t>
            </a:r>
            <a:r>
              <a:rPr lang="en-US" dirty="0" err="1"/>
              <a:t>venenatis</a:t>
            </a:r>
            <a:r>
              <a:rPr lang="en-US" dirty="0"/>
              <a:t> a </a:t>
            </a:r>
            <a:r>
              <a:rPr lang="en-US" dirty="0" err="1"/>
              <a:t>condimentum</a:t>
            </a:r>
            <a:r>
              <a:rPr lang="en-US" dirty="0"/>
              <a:t> vitae </a:t>
            </a:r>
            <a:r>
              <a:rPr lang="en-US" dirty="0" err="1"/>
              <a:t>sapien</a:t>
            </a:r>
            <a:r>
              <a:rPr lang="en-US" dirty="0"/>
              <a:t> </a:t>
            </a:r>
            <a:r>
              <a:rPr lang="en-US" dirty="0" err="1"/>
              <a:t>pellentesque</a:t>
            </a:r>
            <a:r>
              <a:rPr lang="en-US" dirty="0"/>
              <a:t> habitant </a:t>
            </a:r>
            <a:r>
              <a:rPr lang="en-US" dirty="0" err="1"/>
              <a:t>morbi</a:t>
            </a:r>
            <a:r>
              <a:rPr lang="en-US" dirty="0"/>
              <a:t>.</a:t>
            </a:r>
          </a:p>
        </p:txBody>
      </p:sp>
      <p:sp>
        <p:nvSpPr>
          <p:cNvPr id="55" name="Content Placeholder 2">
            <a:extLst>
              <a:ext uri="{FF2B5EF4-FFF2-40B4-BE49-F238E27FC236}">
                <a16:creationId xmlns:a16="http://schemas.microsoft.com/office/drawing/2014/main" id="{79025E7D-8846-836C-FD11-F3EB5C8847AD}"/>
              </a:ext>
            </a:extLst>
          </p:cNvPr>
          <p:cNvSpPr>
            <a:spLocks noGrp="1"/>
          </p:cNvSpPr>
          <p:nvPr>
            <p:ph sz="half" idx="18" hasCustomPrompt="1"/>
          </p:nvPr>
        </p:nvSpPr>
        <p:spPr>
          <a:xfrm>
            <a:off x="6274111" y="4533623"/>
            <a:ext cx="2459424" cy="1523619"/>
          </a:xfrm>
        </p:spPr>
        <p:txBody>
          <a:bodyPr lIns="0" rIns="0" anchor="ctr">
            <a:normAutofit/>
          </a:bodyPr>
          <a:lstStyle>
            <a:lvl1pPr marL="0" indent="0" algn="ctr">
              <a:buNone/>
              <a:defRPr sz="2000" b="0" baseline="0">
                <a:solidFill>
                  <a:srgbClr val="156176"/>
                </a:solidFill>
                <a:latin typeface="+mn-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err="1"/>
              <a:t>Condimentum</a:t>
            </a:r>
            <a:r>
              <a:rPr lang="en-US" dirty="0"/>
              <a:t> id </a:t>
            </a:r>
            <a:r>
              <a:rPr lang="en-US" dirty="0" err="1"/>
              <a:t>venenatis</a:t>
            </a:r>
            <a:r>
              <a:rPr lang="en-US" dirty="0"/>
              <a:t> a </a:t>
            </a:r>
            <a:r>
              <a:rPr lang="en-US" dirty="0" err="1"/>
              <a:t>condimentum</a:t>
            </a:r>
            <a:r>
              <a:rPr lang="en-US" dirty="0"/>
              <a:t> vitae </a:t>
            </a:r>
            <a:r>
              <a:rPr lang="en-US" dirty="0" err="1"/>
              <a:t>sapien</a:t>
            </a:r>
            <a:r>
              <a:rPr lang="en-US" dirty="0"/>
              <a:t> </a:t>
            </a:r>
            <a:r>
              <a:rPr lang="en-US" dirty="0" err="1"/>
              <a:t>pellentesque</a:t>
            </a:r>
            <a:r>
              <a:rPr lang="en-US" dirty="0"/>
              <a:t> habitant </a:t>
            </a:r>
            <a:r>
              <a:rPr lang="en-US" dirty="0" err="1"/>
              <a:t>morbi</a:t>
            </a:r>
            <a:r>
              <a:rPr lang="en-US" dirty="0"/>
              <a:t>.</a:t>
            </a:r>
          </a:p>
        </p:txBody>
      </p:sp>
      <p:sp>
        <p:nvSpPr>
          <p:cNvPr id="56" name="Content Placeholder 2">
            <a:extLst>
              <a:ext uri="{FF2B5EF4-FFF2-40B4-BE49-F238E27FC236}">
                <a16:creationId xmlns:a16="http://schemas.microsoft.com/office/drawing/2014/main" id="{7D135723-6EC0-5D79-871B-D30DC7583629}"/>
              </a:ext>
            </a:extLst>
          </p:cNvPr>
          <p:cNvSpPr>
            <a:spLocks noGrp="1"/>
          </p:cNvSpPr>
          <p:nvPr>
            <p:ph sz="half" idx="19" hasCustomPrompt="1"/>
          </p:nvPr>
        </p:nvSpPr>
        <p:spPr>
          <a:xfrm>
            <a:off x="9095854" y="4533622"/>
            <a:ext cx="2459424" cy="1523619"/>
          </a:xfrm>
        </p:spPr>
        <p:txBody>
          <a:bodyPr lIns="0" rIns="0" anchor="ctr">
            <a:normAutofit/>
          </a:bodyPr>
          <a:lstStyle>
            <a:lvl1pPr marL="0" indent="0" algn="ctr">
              <a:buNone/>
              <a:defRPr sz="2000" b="0" baseline="0">
                <a:solidFill>
                  <a:srgbClr val="156176"/>
                </a:solidFill>
                <a:latin typeface="+mn-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err="1"/>
              <a:t>Condimentum</a:t>
            </a:r>
            <a:r>
              <a:rPr lang="en-US" dirty="0"/>
              <a:t> id </a:t>
            </a:r>
            <a:r>
              <a:rPr lang="en-US" dirty="0" err="1"/>
              <a:t>venenatis</a:t>
            </a:r>
            <a:r>
              <a:rPr lang="en-US" dirty="0"/>
              <a:t> a </a:t>
            </a:r>
            <a:r>
              <a:rPr lang="en-US" dirty="0" err="1"/>
              <a:t>condimentum</a:t>
            </a:r>
            <a:r>
              <a:rPr lang="en-US" dirty="0"/>
              <a:t> vitae </a:t>
            </a:r>
            <a:r>
              <a:rPr lang="en-US" dirty="0" err="1"/>
              <a:t>sapien</a:t>
            </a:r>
            <a:r>
              <a:rPr lang="en-US" dirty="0"/>
              <a:t> </a:t>
            </a:r>
            <a:r>
              <a:rPr lang="en-US" dirty="0" err="1"/>
              <a:t>pellentesque</a:t>
            </a:r>
            <a:r>
              <a:rPr lang="en-US" dirty="0"/>
              <a:t> habitant </a:t>
            </a:r>
            <a:r>
              <a:rPr lang="en-US" dirty="0" err="1"/>
              <a:t>morbi</a:t>
            </a:r>
            <a:r>
              <a:rPr lang="en-US" dirty="0"/>
              <a:t>.</a:t>
            </a:r>
          </a:p>
        </p:txBody>
      </p:sp>
    </p:spTree>
    <p:extLst>
      <p:ext uri="{BB962C8B-B14F-4D97-AF65-F5344CB8AC3E}">
        <p14:creationId xmlns:p14="http://schemas.microsoft.com/office/powerpoint/2010/main" val="4153041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s &amp; Captions">
    <p:bg>
      <p:bgPr>
        <a:solidFill>
          <a:schemeClr val="bg2"/>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8EB4EA2F-22F7-03FF-8D6A-63C7C2B9B555}"/>
              </a:ext>
            </a:extLst>
          </p:cNvPr>
          <p:cNvSpPr>
            <a:spLocks/>
          </p:cNvSpPr>
          <p:nvPr userDrawn="1"/>
        </p:nvSpPr>
        <p:spPr>
          <a:xfrm>
            <a:off x="-57150" y="-57152"/>
            <a:ext cx="6151626" cy="3486152"/>
          </a:xfrm>
          <a:prstGeom prst="rect">
            <a:avLst/>
          </a:prstGeom>
          <a:solidFill>
            <a:srgbClr val="F8FBFD"/>
          </a:solidFill>
        </p:spPr>
        <p:txBody>
          <a:bodyPr/>
          <a:lstStyle/>
          <a:p>
            <a:endParaRPr lang="en-US"/>
          </a:p>
        </p:txBody>
      </p:sp>
      <p:sp>
        <p:nvSpPr>
          <p:cNvPr id="7" name="AutoShape 3">
            <a:extLst>
              <a:ext uri="{FF2B5EF4-FFF2-40B4-BE49-F238E27FC236}">
                <a16:creationId xmlns:a16="http://schemas.microsoft.com/office/drawing/2014/main" id="{B9264F3C-E372-7722-1B47-6DC84276475D}"/>
              </a:ext>
            </a:extLst>
          </p:cNvPr>
          <p:cNvSpPr/>
          <p:nvPr userDrawn="1"/>
        </p:nvSpPr>
        <p:spPr>
          <a:xfrm>
            <a:off x="6094476" y="3428999"/>
            <a:ext cx="6140578" cy="3475090"/>
          </a:xfrm>
          <a:prstGeom prst="rect">
            <a:avLst/>
          </a:prstGeom>
          <a:solidFill>
            <a:srgbClr val="F8FBFD"/>
          </a:solidFill>
        </p:spPr>
        <p:txBody>
          <a:bodyPr/>
          <a:lstStyle/>
          <a:p>
            <a:endParaRPr lang="en-US"/>
          </a:p>
        </p:txBody>
      </p:sp>
      <p:sp>
        <p:nvSpPr>
          <p:cNvPr id="14" name="AutoShape 10">
            <a:extLst>
              <a:ext uri="{FF2B5EF4-FFF2-40B4-BE49-F238E27FC236}">
                <a16:creationId xmlns:a16="http://schemas.microsoft.com/office/drawing/2014/main" id="{61BFEEAA-2EFB-7833-C489-D3720D7E6F2F}"/>
              </a:ext>
            </a:extLst>
          </p:cNvPr>
          <p:cNvSpPr/>
          <p:nvPr userDrawn="1"/>
        </p:nvSpPr>
        <p:spPr>
          <a:xfrm>
            <a:off x="10905611" y="3428998"/>
            <a:ext cx="1340491" cy="115866"/>
          </a:xfrm>
          <a:prstGeom prst="rect">
            <a:avLst/>
          </a:prstGeom>
          <a:solidFill>
            <a:srgbClr val="FFBC36"/>
          </a:solidFill>
        </p:spPr>
        <p:txBody>
          <a:bodyPr/>
          <a:lstStyle/>
          <a:p>
            <a:endParaRPr lang="en-US"/>
          </a:p>
        </p:txBody>
      </p:sp>
      <p:sp>
        <p:nvSpPr>
          <p:cNvPr id="15" name="AutoShape 11">
            <a:extLst>
              <a:ext uri="{FF2B5EF4-FFF2-40B4-BE49-F238E27FC236}">
                <a16:creationId xmlns:a16="http://schemas.microsoft.com/office/drawing/2014/main" id="{DD4E6F60-9FCB-791F-CFAA-B33B211BD1DA}"/>
              </a:ext>
            </a:extLst>
          </p:cNvPr>
          <p:cNvSpPr/>
          <p:nvPr userDrawn="1"/>
        </p:nvSpPr>
        <p:spPr>
          <a:xfrm>
            <a:off x="-57150" y="3313134"/>
            <a:ext cx="1340491" cy="115866"/>
          </a:xfrm>
          <a:prstGeom prst="rect">
            <a:avLst/>
          </a:prstGeom>
          <a:solidFill>
            <a:srgbClr val="FFBC36"/>
          </a:solidFill>
        </p:spPr>
        <p:txBody>
          <a:bodyPr/>
          <a:lstStyle/>
          <a:p>
            <a:endParaRPr lang="en-US"/>
          </a:p>
        </p:txBody>
      </p:sp>
      <p:sp>
        <p:nvSpPr>
          <p:cNvPr id="16" name="Freeform 12">
            <a:extLst>
              <a:ext uri="{FF2B5EF4-FFF2-40B4-BE49-F238E27FC236}">
                <a16:creationId xmlns:a16="http://schemas.microsoft.com/office/drawing/2014/main" id="{DA5A36AC-B44A-94C8-C374-9F1AB752AE89}"/>
              </a:ext>
            </a:extLst>
          </p:cNvPr>
          <p:cNvSpPr/>
          <p:nvPr userDrawn="1"/>
        </p:nvSpPr>
        <p:spPr>
          <a:xfrm rot="5400000" flipH="1" flipV="1">
            <a:off x="76095" y="-190395"/>
            <a:ext cx="1373446" cy="1639935"/>
          </a:xfrm>
          <a:custGeom>
            <a:avLst/>
            <a:gdLst/>
            <a:ahLst/>
            <a:cxnLst/>
            <a:rect l="l" t="t" r="r" b="b"/>
            <a:pathLst>
              <a:path w="1373446" h="1639935">
                <a:moveTo>
                  <a:pt x="1373446" y="1639936"/>
                </a:moveTo>
                <a:lnTo>
                  <a:pt x="0" y="1639936"/>
                </a:lnTo>
                <a:lnTo>
                  <a:pt x="0" y="0"/>
                </a:lnTo>
                <a:lnTo>
                  <a:pt x="1373446" y="0"/>
                </a:lnTo>
                <a:lnTo>
                  <a:pt x="1373446" y="1639936"/>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3">
            <a:extLst>
              <a:ext uri="{FF2B5EF4-FFF2-40B4-BE49-F238E27FC236}">
                <a16:creationId xmlns:a16="http://schemas.microsoft.com/office/drawing/2014/main" id="{CE2A8B8C-3C2E-C861-0F12-FEDCE2ED3BC0}"/>
              </a:ext>
            </a:extLst>
          </p:cNvPr>
          <p:cNvSpPr/>
          <p:nvPr userDrawn="1"/>
        </p:nvSpPr>
        <p:spPr>
          <a:xfrm rot="5400000">
            <a:off x="10739411" y="5397398"/>
            <a:ext cx="1373446" cy="1639935"/>
          </a:xfrm>
          <a:custGeom>
            <a:avLst/>
            <a:gdLst/>
            <a:ahLst/>
            <a:cxnLst/>
            <a:rect l="l" t="t" r="r" b="b"/>
            <a:pathLst>
              <a:path w="1373446" h="1639935">
                <a:moveTo>
                  <a:pt x="0" y="0"/>
                </a:moveTo>
                <a:lnTo>
                  <a:pt x="1373446" y="0"/>
                </a:lnTo>
                <a:lnTo>
                  <a:pt x="1373446" y="1639935"/>
                </a:lnTo>
                <a:lnTo>
                  <a:pt x="0" y="163993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Slide Number Placeholder 4">
            <a:extLst>
              <a:ext uri="{FF2B5EF4-FFF2-40B4-BE49-F238E27FC236}">
                <a16:creationId xmlns:a16="http://schemas.microsoft.com/office/drawing/2014/main" id="{5A7F35AE-7C60-75D8-D4CE-5BE686B0B0F3}"/>
              </a:ext>
            </a:extLst>
          </p:cNvPr>
          <p:cNvSpPr>
            <a:spLocks noGrp="1"/>
          </p:cNvSpPr>
          <p:nvPr userDrawn="1">
            <p:ph type="sldNum" sz="quarter" idx="12"/>
          </p:nvPr>
        </p:nvSpPr>
        <p:spPr/>
        <p:txBody>
          <a:bodyPr/>
          <a:lstStyle/>
          <a:p>
            <a:fld id="{B6F15528-21DE-4FAA-801E-634DDDAF4B2B}" type="slidenum">
              <a:rPr lang="en-US" smtClean="0"/>
              <a:pPr/>
              <a:t>‹#›</a:t>
            </a:fld>
            <a:endParaRPr lang="en-US"/>
          </a:p>
        </p:txBody>
      </p:sp>
      <p:sp>
        <p:nvSpPr>
          <p:cNvPr id="18" name="Picture Placeholder 2">
            <a:extLst>
              <a:ext uri="{FF2B5EF4-FFF2-40B4-BE49-F238E27FC236}">
                <a16:creationId xmlns:a16="http://schemas.microsoft.com/office/drawing/2014/main" id="{0E43E227-58E0-3B06-590B-CB3D12A911E6}"/>
              </a:ext>
            </a:extLst>
          </p:cNvPr>
          <p:cNvSpPr>
            <a:spLocks noGrp="1"/>
          </p:cNvSpPr>
          <p:nvPr userDrawn="1">
            <p:ph type="pic" idx="13"/>
          </p:nvPr>
        </p:nvSpPr>
        <p:spPr>
          <a:xfrm>
            <a:off x="6094476" y="-57147"/>
            <a:ext cx="6151625" cy="34861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Picture Placeholder 2">
            <a:extLst>
              <a:ext uri="{FF2B5EF4-FFF2-40B4-BE49-F238E27FC236}">
                <a16:creationId xmlns:a16="http://schemas.microsoft.com/office/drawing/2014/main" id="{B8AAB738-35F9-5F6C-B303-5FC9AFCBFFD2}"/>
              </a:ext>
            </a:extLst>
          </p:cNvPr>
          <p:cNvSpPr>
            <a:spLocks noGrp="1"/>
          </p:cNvSpPr>
          <p:nvPr userDrawn="1">
            <p:ph type="pic" idx="14"/>
          </p:nvPr>
        </p:nvSpPr>
        <p:spPr>
          <a:xfrm>
            <a:off x="-55626" y="3427485"/>
            <a:ext cx="6151626" cy="34861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Content Placeholder 2">
            <a:extLst>
              <a:ext uri="{FF2B5EF4-FFF2-40B4-BE49-F238E27FC236}">
                <a16:creationId xmlns:a16="http://schemas.microsoft.com/office/drawing/2014/main" id="{832D3E2C-85AE-637B-2886-86CD9B82DCFE}"/>
              </a:ext>
            </a:extLst>
          </p:cNvPr>
          <p:cNvSpPr>
            <a:spLocks noGrp="1"/>
          </p:cNvSpPr>
          <p:nvPr>
            <p:ph sz="half" idx="15" hasCustomPrompt="1"/>
          </p:nvPr>
        </p:nvSpPr>
        <p:spPr>
          <a:xfrm>
            <a:off x="695899" y="1559592"/>
            <a:ext cx="4702679" cy="1149306"/>
          </a:xfrm>
        </p:spPr>
        <p:txBody>
          <a:bodyPr lIns="0" rIns="0" anchor="t">
            <a:normAutofit/>
          </a:bodyPr>
          <a:lstStyle>
            <a:lvl1pPr marL="0" indent="0" algn="ctr">
              <a:buNone/>
              <a:defRPr sz="2200" b="0" baseline="0">
                <a:solidFill>
                  <a:srgbClr val="156176"/>
                </a:solidFill>
                <a:latin typeface="+mn-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err="1"/>
              <a:t>Condimentum</a:t>
            </a:r>
            <a:r>
              <a:rPr lang="en-US" dirty="0"/>
              <a:t> id </a:t>
            </a:r>
            <a:r>
              <a:rPr lang="en-US" dirty="0" err="1"/>
              <a:t>venenatis</a:t>
            </a:r>
            <a:r>
              <a:rPr lang="en-US" dirty="0"/>
              <a:t> a </a:t>
            </a:r>
            <a:r>
              <a:rPr lang="en-US" dirty="0" err="1"/>
              <a:t>condimentum</a:t>
            </a:r>
            <a:r>
              <a:rPr lang="en-US" dirty="0"/>
              <a:t> vitae </a:t>
            </a:r>
            <a:r>
              <a:rPr lang="en-US" dirty="0" err="1"/>
              <a:t>sapien</a:t>
            </a:r>
            <a:r>
              <a:rPr lang="en-US" dirty="0"/>
              <a:t> </a:t>
            </a:r>
            <a:r>
              <a:rPr lang="en-US" dirty="0" err="1"/>
              <a:t>pellentesque</a:t>
            </a:r>
            <a:r>
              <a:rPr lang="en-US" dirty="0"/>
              <a:t> habitant </a:t>
            </a:r>
            <a:r>
              <a:rPr lang="en-US" dirty="0" err="1"/>
              <a:t>morbi</a:t>
            </a:r>
            <a:r>
              <a:rPr lang="en-US" dirty="0"/>
              <a:t>.</a:t>
            </a:r>
          </a:p>
        </p:txBody>
      </p:sp>
      <p:sp>
        <p:nvSpPr>
          <p:cNvPr id="21" name="Content Placeholder 2">
            <a:extLst>
              <a:ext uri="{FF2B5EF4-FFF2-40B4-BE49-F238E27FC236}">
                <a16:creationId xmlns:a16="http://schemas.microsoft.com/office/drawing/2014/main" id="{B8ABF921-A966-E2B6-D522-180D934A63D5}"/>
              </a:ext>
            </a:extLst>
          </p:cNvPr>
          <p:cNvSpPr>
            <a:spLocks noGrp="1"/>
          </p:cNvSpPr>
          <p:nvPr>
            <p:ph sz="half" idx="16" hasCustomPrompt="1"/>
          </p:nvPr>
        </p:nvSpPr>
        <p:spPr>
          <a:xfrm>
            <a:off x="695899" y="718587"/>
            <a:ext cx="4702679" cy="777240"/>
          </a:xfrm>
        </p:spPr>
        <p:txBody>
          <a:bodyPr lIns="0" rIns="0" anchor="ctr">
            <a:noAutofit/>
          </a:bodyPr>
          <a:lstStyle>
            <a:lvl1pPr marL="0" indent="0" algn="ctr">
              <a:buNone/>
              <a:defRPr sz="2400" b="1" baseline="0">
                <a:solidFill>
                  <a:schemeClr val="tx2"/>
                </a:solidFill>
                <a:latin typeface="+mj-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Lorem ipsum dolor sit </a:t>
            </a:r>
            <a:r>
              <a:rPr lang="en-US" dirty="0" err="1"/>
              <a:t>amet</a:t>
            </a:r>
            <a:r>
              <a:rPr lang="en-US" dirty="0"/>
              <a:t>, </a:t>
            </a:r>
            <a:r>
              <a:rPr lang="en-US" dirty="0" err="1"/>
              <a:t>consectetuer</a:t>
            </a:r>
            <a:endParaRPr lang="en-US" dirty="0"/>
          </a:p>
        </p:txBody>
      </p:sp>
      <p:sp>
        <p:nvSpPr>
          <p:cNvPr id="24" name="Content Placeholder 2">
            <a:extLst>
              <a:ext uri="{FF2B5EF4-FFF2-40B4-BE49-F238E27FC236}">
                <a16:creationId xmlns:a16="http://schemas.microsoft.com/office/drawing/2014/main" id="{30554ECB-D606-42E9-4413-3EDA7CF57C38}"/>
              </a:ext>
            </a:extLst>
          </p:cNvPr>
          <p:cNvSpPr>
            <a:spLocks noGrp="1"/>
          </p:cNvSpPr>
          <p:nvPr>
            <p:ph sz="half" idx="17" hasCustomPrompt="1"/>
          </p:nvPr>
        </p:nvSpPr>
        <p:spPr>
          <a:xfrm>
            <a:off x="6791898" y="5044229"/>
            <a:ext cx="4702679" cy="1149306"/>
          </a:xfrm>
        </p:spPr>
        <p:txBody>
          <a:bodyPr lIns="0" rIns="0" anchor="t">
            <a:normAutofit/>
          </a:bodyPr>
          <a:lstStyle>
            <a:lvl1pPr marL="0" indent="0" algn="ctr">
              <a:buNone/>
              <a:defRPr sz="2200" b="0" baseline="0">
                <a:solidFill>
                  <a:srgbClr val="156176"/>
                </a:solidFill>
                <a:latin typeface="+mn-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err="1"/>
              <a:t>Condimentum</a:t>
            </a:r>
            <a:r>
              <a:rPr lang="en-US" dirty="0"/>
              <a:t> id </a:t>
            </a:r>
            <a:r>
              <a:rPr lang="en-US" dirty="0" err="1"/>
              <a:t>venenatis</a:t>
            </a:r>
            <a:r>
              <a:rPr lang="en-US" dirty="0"/>
              <a:t> a </a:t>
            </a:r>
            <a:r>
              <a:rPr lang="en-US" dirty="0" err="1"/>
              <a:t>condimentum</a:t>
            </a:r>
            <a:r>
              <a:rPr lang="en-US" dirty="0"/>
              <a:t> vitae </a:t>
            </a:r>
            <a:r>
              <a:rPr lang="en-US" dirty="0" err="1"/>
              <a:t>sapien</a:t>
            </a:r>
            <a:r>
              <a:rPr lang="en-US" dirty="0"/>
              <a:t> </a:t>
            </a:r>
            <a:r>
              <a:rPr lang="en-US" dirty="0" err="1"/>
              <a:t>pellentesque</a:t>
            </a:r>
            <a:r>
              <a:rPr lang="en-US" dirty="0"/>
              <a:t> habitant </a:t>
            </a:r>
            <a:r>
              <a:rPr lang="en-US" dirty="0" err="1"/>
              <a:t>morbi</a:t>
            </a:r>
            <a:r>
              <a:rPr lang="en-US" dirty="0"/>
              <a:t>.</a:t>
            </a:r>
          </a:p>
        </p:txBody>
      </p:sp>
      <p:sp>
        <p:nvSpPr>
          <p:cNvPr id="25" name="Content Placeholder 2">
            <a:extLst>
              <a:ext uri="{FF2B5EF4-FFF2-40B4-BE49-F238E27FC236}">
                <a16:creationId xmlns:a16="http://schemas.microsoft.com/office/drawing/2014/main" id="{65CF9E35-50FE-7868-CAD1-F35EA6514469}"/>
              </a:ext>
            </a:extLst>
          </p:cNvPr>
          <p:cNvSpPr>
            <a:spLocks noGrp="1"/>
          </p:cNvSpPr>
          <p:nvPr>
            <p:ph sz="half" idx="18" hasCustomPrompt="1"/>
          </p:nvPr>
        </p:nvSpPr>
        <p:spPr>
          <a:xfrm>
            <a:off x="6791898" y="4203224"/>
            <a:ext cx="4702679" cy="777240"/>
          </a:xfrm>
        </p:spPr>
        <p:txBody>
          <a:bodyPr lIns="0" rIns="0" anchor="ctr">
            <a:noAutofit/>
          </a:bodyPr>
          <a:lstStyle>
            <a:lvl1pPr marL="0" indent="0" algn="ctr">
              <a:buNone/>
              <a:defRPr sz="2400" b="1" baseline="0">
                <a:solidFill>
                  <a:schemeClr val="tx2"/>
                </a:solidFill>
                <a:latin typeface="+mj-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Lorem ipsum dolor sit </a:t>
            </a:r>
            <a:r>
              <a:rPr lang="en-US" dirty="0" err="1"/>
              <a:t>amet</a:t>
            </a:r>
            <a:r>
              <a:rPr lang="en-US" dirty="0"/>
              <a:t>, </a:t>
            </a:r>
            <a:r>
              <a:rPr lang="en-US" dirty="0" err="1"/>
              <a:t>consectetuer</a:t>
            </a:r>
            <a:endParaRPr lang="en-US" dirty="0"/>
          </a:p>
        </p:txBody>
      </p:sp>
    </p:spTree>
    <p:extLst>
      <p:ext uri="{BB962C8B-B14F-4D97-AF65-F5344CB8AC3E}">
        <p14:creationId xmlns:p14="http://schemas.microsoft.com/office/powerpoint/2010/main" val="111483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bg2"/>
        </a:solidFill>
        <a:effectLst/>
      </p:bgPr>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6F4871A4-FC05-3C15-3F73-DE2DBB74AD22}"/>
              </a:ext>
            </a:extLst>
          </p:cNvPr>
          <p:cNvSpPr/>
          <p:nvPr userDrawn="1"/>
        </p:nvSpPr>
        <p:spPr>
          <a:xfrm rot="5400000" flipH="1">
            <a:off x="8813236" y="-360737"/>
            <a:ext cx="3129279" cy="3736453"/>
          </a:xfrm>
          <a:custGeom>
            <a:avLst/>
            <a:gdLst/>
            <a:ahLst/>
            <a:cxnLst/>
            <a:rect l="l" t="t" r="r" b="b"/>
            <a:pathLst>
              <a:path w="3129279" h="3736453">
                <a:moveTo>
                  <a:pt x="3129279" y="0"/>
                </a:moveTo>
                <a:lnTo>
                  <a:pt x="0" y="0"/>
                </a:lnTo>
                <a:lnTo>
                  <a:pt x="0" y="3736453"/>
                </a:lnTo>
                <a:lnTo>
                  <a:pt x="3129279" y="3736453"/>
                </a:lnTo>
                <a:lnTo>
                  <a:pt x="3129279"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423D2886-D057-E94B-28C1-E5203866EEA6}"/>
              </a:ext>
            </a:extLst>
          </p:cNvPr>
          <p:cNvSpPr/>
          <p:nvPr userDrawn="1"/>
        </p:nvSpPr>
        <p:spPr>
          <a:xfrm rot="5400000" flipV="1">
            <a:off x="246437" y="3482284"/>
            <a:ext cx="3129279" cy="3736453"/>
          </a:xfrm>
          <a:custGeom>
            <a:avLst/>
            <a:gdLst/>
            <a:ahLst/>
            <a:cxnLst/>
            <a:rect l="l" t="t" r="r" b="b"/>
            <a:pathLst>
              <a:path w="3129279" h="3736453">
                <a:moveTo>
                  <a:pt x="0" y="3736453"/>
                </a:moveTo>
                <a:lnTo>
                  <a:pt x="3129279" y="3736453"/>
                </a:lnTo>
                <a:lnTo>
                  <a:pt x="3129279" y="0"/>
                </a:lnTo>
                <a:lnTo>
                  <a:pt x="0" y="0"/>
                </a:lnTo>
                <a:lnTo>
                  <a:pt x="0" y="3736453"/>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AutoShape 4">
            <a:extLst>
              <a:ext uri="{FF2B5EF4-FFF2-40B4-BE49-F238E27FC236}">
                <a16:creationId xmlns:a16="http://schemas.microsoft.com/office/drawing/2014/main" id="{820E9CEE-E909-ADE3-D2AF-D120F0485B9F}"/>
              </a:ext>
            </a:extLst>
          </p:cNvPr>
          <p:cNvSpPr/>
          <p:nvPr userDrawn="1"/>
        </p:nvSpPr>
        <p:spPr>
          <a:xfrm>
            <a:off x="685629" y="686486"/>
            <a:ext cx="10817695" cy="5485028"/>
          </a:xfrm>
          <a:prstGeom prst="rect">
            <a:avLst/>
          </a:prstGeom>
          <a:solidFill>
            <a:srgbClr val="F8FBFD"/>
          </a:solidFill>
        </p:spPr>
        <p:txBody>
          <a:bodyPr/>
          <a:lstStyle/>
          <a:p>
            <a:endParaRPr lang="en-US"/>
          </a:p>
        </p:txBody>
      </p:sp>
      <p:sp>
        <p:nvSpPr>
          <p:cNvPr id="19" name="Subtitle 2">
            <a:extLst>
              <a:ext uri="{FF2B5EF4-FFF2-40B4-BE49-F238E27FC236}">
                <a16:creationId xmlns:a16="http://schemas.microsoft.com/office/drawing/2014/main" id="{CF517E84-711D-7B95-D6B9-B62E1558C0E0}"/>
              </a:ext>
            </a:extLst>
          </p:cNvPr>
          <p:cNvSpPr>
            <a:spLocks noGrp="1"/>
          </p:cNvSpPr>
          <p:nvPr>
            <p:ph type="subTitle" idx="14" hasCustomPrompt="1"/>
          </p:nvPr>
        </p:nvSpPr>
        <p:spPr>
          <a:xfrm>
            <a:off x="1158436" y="2262283"/>
            <a:ext cx="6141503" cy="584937"/>
          </a:xfrm>
        </p:spPr>
        <p:txBody>
          <a:bodyPr lIns="0" rIns="0">
            <a:normAutofit/>
          </a:bodyPr>
          <a:lstStyle>
            <a:lvl1pPr marL="0" indent="0" algn="l">
              <a:buNone/>
              <a:defRPr sz="2400" b="1">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17" name="Title Placeholder 1">
            <a:extLst>
              <a:ext uri="{FF2B5EF4-FFF2-40B4-BE49-F238E27FC236}">
                <a16:creationId xmlns:a16="http://schemas.microsoft.com/office/drawing/2014/main" id="{09D32E83-F47C-292A-49D3-1F9018785467}"/>
              </a:ext>
            </a:extLst>
          </p:cNvPr>
          <p:cNvSpPr>
            <a:spLocks noGrp="1"/>
          </p:cNvSpPr>
          <p:nvPr>
            <p:ph type="title" hasCustomPrompt="1"/>
          </p:nvPr>
        </p:nvSpPr>
        <p:spPr>
          <a:xfrm>
            <a:off x="1161311" y="815269"/>
            <a:ext cx="6138627" cy="1143000"/>
          </a:xfrm>
          <a:prstGeom prst="rect">
            <a:avLst/>
          </a:prstGeom>
        </p:spPr>
        <p:txBody>
          <a:bodyPr vert="horz" lIns="0" tIns="45720" rIns="0" bIns="45720" rtlCol="0" anchor="ctr">
            <a:normAutofit/>
          </a:bodyPr>
          <a:lstStyle>
            <a:lvl1pPr>
              <a:defRPr/>
            </a:lvl1pPr>
          </a:lstStyle>
          <a:p>
            <a:r>
              <a:rPr lang="en-US" dirty="0"/>
              <a:t>Click to Edit Title Style</a:t>
            </a:r>
          </a:p>
        </p:txBody>
      </p:sp>
      <p:sp>
        <p:nvSpPr>
          <p:cNvPr id="12" name="AutoShape 8">
            <a:extLst>
              <a:ext uri="{FF2B5EF4-FFF2-40B4-BE49-F238E27FC236}">
                <a16:creationId xmlns:a16="http://schemas.microsoft.com/office/drawing/2014/main" id="{DAE44285-A2F4-5176-B7B7-A262FBC1D572}"/>
              </a:ext>
            </a:extLst>
          </p:cNvPr>
          <p:cNvSpPr/>
          <p:nvPr userDrawn="1"/>
        </p:nvSpPr>
        <p:spPr>
          <a:xfrm>
            <a:off x="1161312" y="2066692"/>
            <a:ext cx="2957087" cy="57351"/>
          </a:xfrm>
          <a:prstGeom prst="rect">
            <a:avLst/>
          </a:prstGeom>
          <a:solidFill>
            <a:srgbClr val="F5A706"/>
          </a:solidFill>
        </p:spPr>
        <p:txBody>
          <a:bodyPr/>
          <a:lstStyle/>
          <a:p>
            <a:endParaRPr lang="en-US"/>
          </a:p>
        </p:txBody>
      </p:sp>
      <p:sp>
        <p:nvSpPr>
          <p:cNvPr id="5" name="Slide Number Placeholder 4">
            <a:extLst>
              <a:ext uri="{FF2B5EF4-FFF2-40B4-BE49-F238E27FC236}">
                <a16:creationId xmlns:a16="http://schemas.microsoft.com/office/drawing/2014/main" id="{D927C1E8-80C3-8CF6-17CE-09CFF735D67C}"/>
              </a:ext>
            </a:extLst>
          </p:cNvPr>
          <p:cNvSpPr>
            <a:spLocks noGrp="1"/>
          </p:cNvSpPr>
          <p:nvPr>
            <p:ph type="sldNum" sz="quarter" idx="12"/>
          </p:nvPr>
        </p:nvSpPr>
        <p:spPr/>
        <p:txBody>
          <a:bodyPr/>
          <a:lstStyle>
            <a:lvl1pPr>
              <a:defRPr>
                <a:solidFill>
                  <a:schemeClr val="bg1"/>
                </a:solidFill>
              </a:defRPr>
            </a:lvl1pPr>
          </a:lstStyle>
          <a:p>
            <a:fld id="{B6F15528-21DE-4FAA-801E-634DDDAF4B2B}" type="slidenum">
              <a:rPr lang="en-US" smtClean="0"/>
              <a:pPr/>
              <a:t>‹#›</a:t>
            </a:fld>
            <a:endParaRPr lang="en-US"/>
          </a:p>
        </p:txBody>
      </p:sp>
      <p:sp>
        <p:nvSpPr>
          <p:cNvPr id="15" name="Picture Placeholder 2">
            <a:extLst>
              <a:ext uri="{FF2B5EF4-FFF2-40B4-BE49-F238E27FC236}">
                <a16:creationId xmlns:a16="http://schemas.microsoft.com/office/drawing/2014/main" id="{8F0A81DF-690F-4891-BF4E-03D456604D8A}"/>
              </a:ext>
            </a:extLst>
          </p:cNvPr>
          <p:cNvSpPr>
            <a:spLocks noGrp="1"/>
          </p:cNvSpPr>
          <p:nvPr>
            <p:ph type="pic" idx="13"/>
          </p:nvPr>
        </p:nvSpPr>
        <p:spPr>
          <a:xfrm>
            <a:off x="7985760" y="685800"/>
            <a:ext cx="352044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Content Placeholder 2">
            <a:extLst>
              <a:ext uri="{FF2B5EF4-FFF2-40B4-BE49-F238E27FC236}">
                <a16:creationId xmlns:a16="http://schemas.microsoft.com/office/drawing/2014/main" id="{1CA8DA16-2F1B-195E-5E4D-8B6C34D66E62}"/>
              </a:ext>
            </a:extLst>
          </p:cNvPr>
          <p:cNvSpPr>
            <a:spLocks noGrp="1"/>
          </p:cNvSpPr>
          <p:nvPr>
            <p:ph sz="half" idx="1"/>
          </p:nvPr>
        </p:nvSpPr>
        <p:spPr>
          <a:xfrm>
            <a:off x="1158436" y="3076754"/>
            <a:ext cx="6141503" cy="2710833"/>
          </a:xfrm>
        </p:spPr>
        <p:txBody>
          <a:bodyPr lIns="0" rIns="0"/>
          <a:lstStyle>
            <a:lvl1pPr marL="0" indent="0">
              <a:buNone/>
              <a:defRPr sz="2000" cap="none" baseline="0"/>
            </a:lvl1pPr>
            <a:lvl2pPr marL="457200" indent="0">
              <a:buNone/>
              <a:defRPr sz="2000" cap="none" baseline="0"/>
            </a:lvl2pPr>
            <a:lvl3pPr marL="914400" indent="0">
              <a:buNone/>
              <a:defRPr sz="1800" cap="none" baseline="0"/>
            </a:lvl3pPr>
            <a:lvl4pPr marL="1371600" indent="0">
              <a:buNone/>
              <a:defRPr sz="1600" cap="none" baseline="0"/>
            </a:lvl4pPr>
            <a:lvl5pPr marL="1828800" indent="0">
              <a:buNone/>
              <a:defRPr sz="1600" cap="none" baseline="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3769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tx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0A5183-58AF-F8EA-EA7D-9257297D0C37}"/>
              </a:ext>
            </a:extLst>
          </p:cNvPr>
          <p:cNvSpPr>
            <a:spLocks noGrp="1"/>
          </p:cNvSpPr>
          <p:nvPr>
            <p:ph type="sldNum" sz="quarter" idx="12"/>
          </p:nvPr>
        </p:nvSpPr>
        <p:spPr/>
        <p:txBody>
          <a:bodyPr/>
          <a:lstStyle>
            <a:lvl1pPr>
              <a:defRPr>
                <a:solidFill>
                  <a:schemeClr val="bg1"/>
                </a:solidFill>
              </a:defRPr>
            </a:lvl1pPr>
          </a:lstStyle>
          <a:p>
            <a:fld id="{B6F15528-21DE-4FAA-801E-634DDDAF4B2B}" type="slidenum">
              <a:rPr lang="en-US" smtClean="0"/>
              <a:pPr/>
              <a:t>‹#›</a:t>
            </a:fld>
            <a:endParaRPr lang="en-US"/>
          </a:p>
        </p:txBody>
      </p:sp>
      <p:sp>
        <p:nvSpPr>
          <p:cNvPr id="6" name="AutoShape 2">
            <a:extLst>
              <a:ext uri="{FF2B5EF4-FFF2-40B4-BE49-F238E27FC236}">
                <a16:creationId xmlns:a16="http://schemas.microsoft.com/office/drawing/2014/main" id="{4A88FFA0-2338-B368-805C-99E8416D5F0F}"/>
              </a:ext>
            </a:extLst>
          </p:cNvPr>
          <p:cNvSpPr>
            <a:spLocks/>
          </p:cNvSpPr>
          <p:nvPr userDrawn="1"/>
        </p:nvSpPr>
        <p:spPr>
          <a:xfrm>
            <a:off x="484004" y="483337"/>
            <a:ext cx="11223993" cy="5891327"/>
          </a:xfrm>
          <a:prstGeom prst="rect">
            <a:avLst/>
          </a:prstGeom>
          <a:solidFill>
            <a:srgbClr val="F8FBFD"/>
          </a:solidFill>
        </p:spPr>
        <p:txBody>
          <a:bodyPr/>
          <a:lstStyle/>
          <a:p>
            <a:endParaRPr lang="en-US"/>
          </a:p>
        </p:txBody>
      </p:sp>
      <p:sp>
        <p:nvSpPr>
          <p:cNvPr id="21" name="Title Placeholder 1">
            <a:extLst>
              <a:ext uri="{FF2B5EF4-FFF2-40B4-BE49-F238E27FC236}">
                <a16:creationId xmlns:a16="http://schemas.microsoft.com/office/drawing/2014/main" id="{66E213CF-7C07-F28E-2932-E0DC0E623B33}"/>
              </a:ext>
            </a:extLst>
          </p:cNvPr>
          <p:cNvSpPr>
            <a:spLocks noGrp="1"/>
          </p:cNvSpPr>
          <p:nvPr>
            <p:ph type="title" hasCustomPrompt="1"/>
          </p:nvPr>
        </p:nvSpPr>
        <p:spPr>
          <a:xfrm>
            <a:off x="1066800" y="685800"/>
            <a:ext cx="10058400" cy="1143000"/>
          </a:xfrm>
          <a:prstGeom prst="rect">
            <a:avLst/>
          </a:prstGeom>
        </p:spPr>
        <p:txBody>
          <a:bodyPr vert="horz" lIns="0" tIns="45720" rIns="0" bIns="45720" rtlCol="0" anchor="ctr">
            <a:normAutofit/>
          </a:bodyPr>
          <a:lstStyle>
            <a:lvl1pPr algn="ctr">
              <a:defRPr cap="all" baseline="0"/>
            </a:lvl1pPr>
          </a:lstStyle>
          <a:p>
            <a:r>
              <a:rPr lang="en-US" dirty="0"/>
              <a:t>Click to edit title style</a:t>
            </a:r>
          </a:p>
        </p:txBody>
      </p:sp>
      <p:sp>
        <p:nvSpPr>
          <p:cNvPr id="22" name="Picture Placeholder 2">
            <a:extLst>
              <a:ext uri="{FF2B5EF4-FFF2-40B4-BE49-F238E27FC236}">
                <a16:creationId xmlns:a16="http://schemas.microsoft.com/office/drawing/2014/main" id="{4C7E7F10-A05A-8C8B-D2AB-8B8B32734B2D}"/>
              </a:ext>
            </a:extLst>
          </p:cNvPr>
          <p:cNvSpPr>
            <a:spLocks noGrp="1"/>
          </p:cNvSpPr>
          <p:nvPr>
            <p:ph type="pic" idx="13"/>
          </p:nvPr>
        </p:nvSpPr>
        <p:spPr>
          <a:xfrm>
            <a:off x="1173748" y="2015296"/>
            <a:ext cx="2743200" cy="13716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4" name="Content Placeholder 2">
            <a:extLst>
              <a:ext uri="{FF2B5EF4-FFF2-40B4-BE49-F238E27FC236}">
                <a16:creationId xmlns:a16="http://schemas.microsoft.com/office/drawing/2014/main" id="{2ADFF5AC-7C03-E879-6ADA-5A214CF0EA9B}"/>
              </a:ext>
            </a:extLst>
          </p:cNvPr>
          <p:cNvSpPr>
            <a:spLocks noGrp="1"/>
          </p:cNvSpPr>
          <p:nvPr>
            <p:ph sz="half" idx="1"/>
          </p:nvPr>
        </p:nvSpPr>
        <p:spPr>
          <a:xfrm>
            <a:off x="1173749" y="4343400"/>
            <a:ext cx="2738754" cy="1317082"/>
          </a:xfrm>
        </p:spPr>
        <p:txBody>
          <a:bodyPr lIns="0" rIns="0">
            <a:normAutofit/>
          </a:bodyPr>
          <a:lstStyle>
            <a:lvl1pPr marL="0" indent="0" algn="ctr">
              <a:buNone/>
              <a:defRPr sz="1800" b="0">
                <a:solidFill>
                  <a:schemeClr val="bg2"/>
                </a:solidFill>
                <a:latin typeface="+mn-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25" name="Picture Placeholder 2">
            <a:extLst>
              <a:ext uri="{FF2B5EF4-FFF2-40B4-BE49-F238E27FC236}">
                <a16:creationId xmlns:a16="http://schemas.microsoft.com/office/drawing/2014/main" id="{DDC5473D-74A0-73F0-1ECA-BE45FE7BC060}"/>
              </a:ext>
            </a:extLst>
          </p:cNvPr>
          <p:cNvSpPr>
            <a:spLocks noGrp="1"/>
          </p:cNvSpPr>
          <p:nvPr>
            <p:ph type="pic" idx="15"/>
          </p:nvPr>
        </p:nvSpPr>
        <p:spPr>
          <a:xfrm>
            <a:off x="4724400" y="2009037"/>
            <a:ext cx="2743200" cy="13716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7" name="Content Placeholder 2">
            <a:extLst>
              <a:ext uri="{FF2B5EF4-FFF2-40B4-BE49-F238E27FC236}">
                <a16:creationId xmlns:a16="http://schemas.microsoft.com/office/drawing/2014/main" id="{50EF992D-8DE2-3085-DB15-5548ED287A96}"/>
              </a:ext>
            </a:extLst>
          </p:cNvPr>
          <p:cNvSpPr>
            <a:spLocks noGrp="1"/>
          </p:cNvSpPr>
          <p:nvPr>
            <p:ph sz="half" idx="16"/>
          </p:nvPr>
        </p:nvSpPr>
        <p:spPr>
          <a:xfrm>
            <a:off x="4726623" y="4337141"/>
            <a:ext cx="2738754" cy="1317082"/>
          </a:xfrm>
        </p:spPr>
        <p:txBody>
          <a:bodyPr lIns="0" rIns="0">
            <a:normAutofit/>
          </a:bodyPr>
          <a:lstStyle>
            <a:lvl1pPr marL="0" indent="0" algn="ctr">
              <a:buNone/>
              <a:defRPr sz="1800" b="0">
                <a:solidFill>
                  <a:schemeClr val="bg2"/>
                </a:solidFill>
                <a:latin typeface="+mn-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28" name="Picture Placeholder 2">
            <a:extLst>
              <a:ext uri="{FF2B5EF4-FFF2-40B4-BE49-F238E27FC236}">
                <a16:creationId xmlns:a16="http://schemas.microsoft.com/office/drawing/2014/main" id="{EAF84F99-38EF-9DA4-DE5B-B3F51FDF5585}"/>
              </a:ext>
            </a:extLst>
          </p:cNvPr>
          <p:cNvSpPr>
            <a:spLocks noGrp="1"/>
          </p:cNvSpPr>
          <p:nvPr>
            <p:ph type="pic" idx="17"/>
          </p:nvPr>
        </p:nvSpPr>
        <p:spPr>
          <a:xfrm>
            <a:off x="8275051" y="2009037"/>
            <a:ext cx="2743200" cy="13716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0" name="Content Placeholder 2">
            <a:extLst>
              <a:ext uri="{FF2B5EF4-FFF2-40B4-BE49-F238E27FC236}">
                <a16:creationId xmlns:a16="http://schemas.microsoft.com/office/drawing/2014/main" id="{4DAC30CE-C61B-5788-6C99-8F559D8FD533}"/>
              </a:ext>
            </a:extLst>
          </p:cNvPr>
          <p:cNvSpPr>
            <a:spLocks noGrp="1"/>
          </p:cNvSpPr>
          <p:nvPr>
            <p:ph sz="half" idx="18"/>
          </p:nvPr>
        </p:nvSpPr>
        <p:spPr>
          <a:xfrm>
            <a:off x="8275052" y="4337141"/>
            <a:ext cx="2738754" cy="1317082"/>
          </a:xfrm>
        </p:spPr>
        <p:txBody>
          <a:bodyPr lIns="0" rIns="0">
            <a:normAutofit/>
          </a:bodyPr>
          <a:lstStyle>
            <a:lvl1pPr marL="0" indent="0" algn="ctr">
              <a:buNone/>
              <a:defRPr sz="1800" b="0">
                <a:solidFill>
                  <a:schemeClr val="bg2"/>
                </a:solidFill>
                <a:latin typeface="+mn-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31" name="Content Placeholder 2">
            <a:extLst>
              <a:ext uri="{FF2B5EF4-FFF2-40B4-BE49-F238E27FC236}">
                <a16:creationId xmlns:a16="http://schemas.microsoft.com/office/drawing/2014/main" id="{99A03351-AC38-EA05-DEE4-76AB5AEC7887}"/>
              </a:ext>
            </a:extLst>
          </p:cNvPr>
          <p:cNvSpPr>
            <a:spLocks noGrp="1"/>
          </p:cNvSpPr>
          <p:nvPr>
            <p:ph sz="half" idx="19" hasCustomPrompt="1"/>
          </p:nvPr>
        </p:nvSpPr>
        <p:spPr>
          <a:xfrm>
            <a:off x="4726623" y="3510535"/>
            <a:ext cx="2738754" cy="699892"/>
          </a:xfrm>
        </p:spPr>
        <p:txBody>
          <a:bodyPr lIns="0" rIns="0">
            <a:normAutofit/>
          </a:bodyPr>
          <a:lstStyle>
            <a:lvl1pPr marL="0" indent="0" algn="ctr">
              <a:buNone/>
              <a:defRPr sz="2000" b="1">
                <a:solidFill>
                  <a:schemeClr val="accent2"/>
                </a:solidFill>
                <a:latin typeface="+mj-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Subtitle</a:t>
            </a:r>
          </a:p>
        </p:txBody>
      </p:sp>
      <p:sp>
        <p:nvSpPr>
          <p:cNvPr id="32" name="Content Placeholder 2">
            <a:extLst>
              <a:ext uri="{FF2B5EF4-FFF2-40B4-BE49-F238E27FC236}">
                <a16:creationId xmlns:a16="http://schemas.microsoft.com/office/drawing/2014/main" id="{BC9F48FF-F51F-1085-6CFA-C5842BC4EC72}"/>
              </a:ext>
            </a:extLst>
          </p:cNvPr>
          <p:cNvSpPr>
            <a:spLocks noGrp="1"/>
          </p:cNvSpPr>
          <p:nvPr>
            <p:ph sz="half" idx="20" hasCustomPrompt="1"/>
          </p:nvPr>
        </p:nvSpPr>
        <p:spPr>
          <a:xfrm>
            <a:off x="8275052" y="3508943"/>
            <a:ext cx="2738754" cy="699892"/>
          </a:xfrm>
        </p:spPr>
        <p:txBody>
          <a:bodyPr lIns="0" rIns="0">
            <a:normAutofit/>
          </a:bodyPr>
          <a:lstStyle>
            <a:lvl1pPr marL="0" indent="0" algn="ctr">
              <a:buNone/>
              <a:defRPr sz="2000" b="1">
                <a:solidFill>
                  <a:schemeClr val="accent2"/>
                </a:solidFill>
                <a:latin typeface="+mj-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Subtitle</a:t>
            </a:r>
          </a:p>
        </p:txBody>
      </p:sp>
      <p:sp>
        <p:nvSpPr>
          <p:cNvPr id="33" name="Content Placeholder 2">
            <a:extLst>
              <a:ext uri="{FF2B5EF4-FFF2-40B4-BE49-F238E27FC236}">
                <a16:creationId xmlns:a16="http://schemas.microsoft.com/office/drawing/2014/main" id="{344094F4-5C1F-0E25-D1AE-E3B9D17F86EE}"/>
              </a:ext>
            </a:extLst>
          </p:cNvPr>
          <p:cNvSpPr>
            <a:spLocks noGrp="1"/>
          </p:cNvSpPr>
          <p:nvPr>
            <p:ph sz="half" idx="21" hasCustomPrompt="1"/>
          </p:nvPr>
        </p:nvSpPr>
        <p:spPr>
          <a:xfrm>
            <a:off x="1173748" y="3510535"/>
            <a:ext cx="2738754" cy="699892"/>
          </a:xfrm>
        </p:spPr>
        <p:txBody>
          <a:bodyPr lIns="0" rIns="0">
            <a:normAutofit/>
          </a:bodyPr>
          <a:lstStyle>
            <a:lvl1pPr marL="0" indent="0" algn="ctr">
              <a:buNone/>
              <a:defRPr sz="2000" b="1">
                <a:solidFill>
                  <a:schemeClr val="accent2"/>
                </a:solidFill>
                <a:latin typeface="+mj-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Subtitle</a:t>
            </a:r>
          </a:p>
        </p:txBody>
      </p:sp>
    </p:spTree>
    <p:extLst>
      <p:ext uri="{BB962C8B-B14F-4D97-AF65-F5344CB8AC3E}">
        <p14:creationId xmlns:p14="http://schemas.microsoft.com/office/powerpoint/2010/main" val="3715383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2"/>
                </a:solidFill>
              </a:defRPr>
            </a:lvl1pPr>
          </a:lstStyle>
          <a:p>
            <a:fld id="{B6F15528-21DE-4FAA-801E-634DDDAF4B2B}" type="slidenum">
              <a:rPr lang="en-US" smtClean="0"/>
              <a:pPr/>
              <a:t>‹#›</a:t>
            </a:fld>
            <a:endParaRPr lang="en-US"/>
          </a:p>
        </p:txBody>
      </p:sp>
      <p:sp>
        <p:nvSpPr>
          <p:cNvPr id="20" name="Date Placeholder 3">
            <a:extLst>
              <a:ext uri="{FF2B5EF4-FFF2-40B4-BE49-F238E27FC236}">
                <a16:creationId xmlns:a16="http://schemas.microsoft.com/office/drawing/2014/main" id="{D4756D86-59FC-90F0-4332-B0CEFEFE544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2"/>
                </a:solidFill>
                <a:latin typeface="+mj-lt"/>
              </a:defRPr>
            </a:lvl1pPr>
          </a:lstStyle>
          <a:p>
            <a:endParaRPr lang="en-US"/>
          </a:p>
        </p:txBody>
      </p:sp>
      <p:sp>
        <p:nvSpPr>
          <p:cNvPr id="21" name="Footer Placeholder 4">
            <a:extLst>
              <a:ext uri="{FF2B5EF4-FFF2-40B4-BE49-F238E27FC236}">
                <a16:creationId xmlns:a16="http://schemas.microsoft.com/office/drawing/2014/main" id="{FEFB48D7-3773-11CD-E6DF-34931BA1160B}"/>
              </a:ext>
            </a:extLst>
          </p:cNvPr>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bg2"/>
                </a:solidFill>
                <a:latin typeface="+mj-lt"/>
              </a:defRPr>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Slide Number Placeholder 8">
            <a:extLst>
              <a:ext uri="{FF2B5EF4-FFF2-40B4-BE49-F238E27FC236}">
                <a16:creationId xmlns:a16="http://schemas.microsoft.com/office/drawing/2014/main" id="{BE0D6AF3-DB68-CFC4-8786-E0B3EDE4C825}"/>
              </a:ext>
            </a:extLst>
          </p:cNvPr>
          <p:cNvSpPr>
            <a:spLocks noGrp="1"/>
          </p:cNvSpPr>
          <p:nvPr>
            <p:ph type="sldNum" sz="quarter" idx="12"/>
          </p:nvPr>
        </p:nvSpPr>
        <p:spPr>
          <a:xfrm>
            <a:off x="462350" y="6356350"/>
            <a:ext cx="2133600" cy="365125"/>
          </a:xfrm>
        </p:spPr>
        <p:txBody>
          <a:bodyPr/>
          <a:lstStyle>
            <a:lvl1pPr algn="l">
              <a:defRPr>
                <a:solidFill>
                  <a:schemeClr val="bg2"/>
                </a:solidFill>
              </a:defRPr>
            </a:lvl1pPr>
          </a:lstStyle>
          <a:p>
            <a:fld id="{B6F15528-21DE-4FAA-801E-634DDDAF4B2B}" type="slidenum">
              <a:rPr lang="en-US" smtClean="0"/>
              <a:pPr/>
              <a:t>‹#›</a:t>
            </a:fld>
            <a:endParaRPr lang="en-US"/>
          </a:p>
        </p:txBody>
      </p:sp>
      <p:sp>
        <p:nvSpPr>
          <p:cNvPr id="6" name="Date Placeholder 3">
            <a:extLst>
              <a:ext uri="{FF2B5EF4-FFF2-40B4-BE49-F238E27FC236}">
                <a16:creationId xmlns:a16="http://schemas.microsoft.com/office/drawing/2014/main" id="{E501980D-4A55-5456-A799-18E9EACCAA71}"/>
              </a:ext>
            </a:extLst>
          </p:cNvPr>
          <p:cNvSpPr>
            <a:spLocks noGrp="1"/>
          </p:cNvSpPr>
          <p:nvPr>
            <p:ph type="dt" sz="half" idx="2"/>
          </p:nvPr>
        </p:nvSpPr>
        <p:spPr>
          <a:xfrm>
            <a:off x="9599676" y="6356350"/>
            <a:ext cx="2133600" cy="365125"/>
          </a:xfrm>
          <a:prstGeom prst="rect">
            <a:avLst/>
          </a:prstGeom>
        </p:spPr>
        <p:txBody>
          <a:bodyPr vert="horz" lIns="91440" tIns="45720" rIns="91440" bIns="45720" rtlCol="0" anchor="ctr"/>
          <a:lstStyle>
            <a:lvl1pPr algn="r">
              <a:defRPr sz="1200">
                <a:solidFill>
                  <a:schemeClr val="bg2"/>
                </a:solidFill>
                <a:latin typeface="+mj-lt"/>
              </a:defRPr>
            </a:lvl1pPr>
          </a:lstStyle>
          <a:p>
            <a:endParaRPr lang="en-US"/>
          </a:p>
        </p:txBody>
      </p:sp>
      <p:sp>
        <p:nvSpPr>
          <p:cNvPr id="7" name="Footer Placeholder 4">
            <a:extLst>
              <a:ext uri="{FF2B5EF4-FFF2-40B4-BE49-F238E27FC236}">
                <a16:creationId xmlns:a16="http://schemas.microsoft.com/office/drawing/2014/main" id="{68064823-1D48-9C02-B24C-8B9F72962968}"/>
              </a:ext>
            </a:extLst>
          </p:cNvPr>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bg2"/>
                </a:solidFill>
                <a:latin typeface="+mj-lt"/>
              </a:defRPr>
            </a:lvl1pPr>
          </a:lstStyle>
          <a:p>
            <a:endParaRPr lang="en-US"/>
          </a:p>
        </p:txBody>
      </p:sp>
    </p:spTree>
    <p:extLst>
      <p:ext uri="{BB962C8B-B14F-4D97-AF65-F5344CB8AC3E}">
        <p14:creationId xmlns:p14="http://schemas.microsoft.com/office/powerpoint/2010/main" val="430370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2"/>
                </a:solidFill>
              </a:defRPr>
            </a:lvl1pPr>
          </a:lstStyle>
          <a:p>
            <a:fld id="{B6F15528-21DE-4FAA-801E-634DDDAF4B2B}" type="slidenum">
              <a:rPr lang="en-US" smtClean="0"/>
              <a:pPr/>
              <a:t>‹#›</a:t>
            </a:fld>
            <a:endParaRPr lang="en-US"/>
          </a:p>
        </p:txBody>
      </p:sp>
      <p:sp>
        <p:nvSpPr>
          <p:cNvPr id="20" name="Date Placeholder 3">
            <a:extLst>
              <a:ext uri="{FF2B5EF4-FFF2-40B4-BE49-F238E27FC236}">
                <a16:creationId xmlns:a16="http://schemas.microsoft.com/office/drawing/2014/main" id="{D4756D86-59FC-90F0-4332-B0CEFEFE544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2"/>
                </a:solidFill>
                <a:latin typeface="+mj-lt"/>
              </a:defRPr>
            </a:lvl1pPr>
          </a:lstStyle>
          <a:p>
            <a:endParaRPr lang="en-US"/>
          </a:p>
        </p:txBody>
      </p:sp>
      <p:sp>
        <p:nvSpPr>
          <p:cNvPr id="21" name="Footer Placeholder 4">
            <a:extLst>
              <a:ext uri="{FF2B5EF4-FFF2-40B4-BE49-F238E27FC236}">
                <a16:creationId xmlns:a16="http://schemas.microsoft.com/office/drawing/2014/main" id="{FEFB48D7-3773-11CD-E6DF-34931BA1160B}"/>
              </a:ext>
            </a:extLst>
          </p:cNvPr>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bg2"/>
                </a:solidFill>
                <a:latin typeface="+mj-lt"/>
              </a:defRPr>
            </a:lvl1pPr>
          </a:lstStyle>
          <a:p>
            <a:endParaRPr lang="en-US"/>
          </a:p>
        </p:txBody>
      </p:sp>
      <p:sp>
        <p:nvSpPr>
          <p:cNvPr id="2" name="Title Placeholder 1">
            <a:extLst>
              <a:ext uri="{FF2B5EF4-FFF2-40B4-BE49-F238E27FC236}">
                <a16:creationId xmlns:a16="http://schemas.microsoft.com/office/drawing/2014/main" id="{170233B2-A6AA-EB18-BEBC-1D45BE06FEB7}"/>
              </a:ext>
            </a:extLst>
          </p:cNvPr>
          <p:cNvSpPr>
            <a:spLocks noGrp="1"/>
          </p:cNvSpPr>
          <p:nvPr>
            <p:ph type="title"/>
          </p:nvPr>
        </p:nvSpPr>
        <p:spPr>
          <a:xfrm>
            <a:off x="458724" y="274638"/>
            <a:ext cx="11274552" cy="1143000"/>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8F4D550-973F-1630-459F-06F892CE3129}"/>
              </a:ext>
            </a:extLst>
          </p:cNvPr>
          <p:cNvSpPr>
            <a:spLocks noGrp="1"/>
          </p:cNvSpPr>
          <p:nvPr>
            <p:ph idx="1" hasCustomPrompt="1"/>
          </p:nvPr>
        </p:nvSpPr>
        <p:spPr>
          <a:xfrm>
            <a:off x="458724" y="1600200"/>
            <a:ext cx="11274552" cy="4525963"/>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3939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3" name="Slide Number Placeholder 8">
            <a:extLst>
              <a:ext uri="{FF2B5EF4-FFF2-40B4-BE49-F238E27FC236}">
                <a16:creationId xmlns:a16="http://schemas.microsoft.com/office/drawing/2014/main" id="{BE0D6AF3-DB68-CFC4-8786-E0B3EDE4C825}"/>
              </a:ext>
            </a:extLst>
          </p:cNvPr>
          <p:cNvSpPr>
            <a:spLocks noGrp="1"/>
          </p:cNvSpPr>
          <p:nvPr>
            <p:ph type="sldNum" sz="quarter" idx="12"/>
          </p:nvPr>
        </p:nvSpPr>
        <p:spPr>
          <a:xfrm>
            <a:off x="462350" y="6356350"/>
            <a:ext cx="2133600" cy="365125"/>
          </a:xfrm>
        </p:spPr>
        <p:txBody>
          <a:bodyPr/>
          <a:lstStyle>
            <a:lvl1pPr algn="l">
              <a:defRPr>
                <a:solidFill>
                  <a:schemeClr val="bg2"/>
                </a:solidFill>
              </a:defRPr>
            </a:lvl1pPr>
          </a:lstStyle>
          <a:p>
            <a:fld id="{B6F15528-21DE-4FAA-801E-634DDDAF4B2B}" type="slidenum">
              <a:rPr lang="en-US" smtClean="0"/>
              <a:pPr/>
              <a:t>‹#›</a:t>
            </a:fld>
            <a:endParaRPr lang="en-US"/>
          </a:p>
        </p:txBody>
      </p:sp>
      <p:sp>
        <p:nvSpPr>
          <p:cNvPr id="6" name="Date Placeholder 3">
            <a:extLst>
              <a:ext uri="{FF2B5EF4-FFF2-40B4-BE49-F238E27FC236}">
                <a16:creationId xmlns:a16="http://schemas.microsoft.com/office/drawing/2014/main" id="{E501980D-4A55-5456-A799-18E9EACCAA71}"/>
              </a:ext>
            </a:extLst>
          </p:cNvPr>
          <p:cNvSpPr>
            <a:spLocks noGrp="1"/>
          </p:cNvSpPr>
          <p:nvPr>
            <p:ph type="dt" sz="half" idx="2"/>
          </p:nvPr>
        </p:nvSpPr>
        <p:spPr>
          <a:xfrm>
            <a:off x="9599676" y="6356350"/>
            <a:ext cx="2133600" cy="365125"/>
          </a:xfrm>
          <a:prstGeom prst="rect">
            <a:avLst/>
          </a:prstGeom>
        </p:spPr>
        <p:txBody>
          <a:bodyPr vert="horz" lIns="91440" tIns="45720" rIns="91440" bIns="45720" rtlCol="0" anchor="ctr"/>
          <a:lstStyle>
            <a:lvl1pPr algn="r">
              <a:defRPr sz="1200">
                <a:solidFill>
                  <a:schemeClr val="bg2"/>
                </a:solidFill>
                <a:latin typeface="+mj-lt"/>
              </a:defRPr>
            </a:lvl1pPr>
          </a:lstStyle>
          <a:p>
            <a:endParaRPr lang="en-US"/>
          </a:p>
        </p:txBody>
      </p:sp>
      <p:sp>
        <p:nvSpPr>
          <p:cNvPr id="7" name="Footer Placeholder 4">
            <a:extLst>
              <a:ext uri="{FF2B5EF4-FFF2-40B4-BE49-F238E27FC236}">
                <a16:creationId xmlns:a16="http://schemas.microsoft.com/office/drawing/2014/main" id="{68064823-1D48-9C02-B24C-8B9F72962968}"/>
              </a:ext>
            </a:extLst>
          </p:cNvPr>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bg2"/>
                </a:solidFill>
                <a:latin typeface="+mj-lt"/>
              </a:defRPr>
            </a:lvl1pPr>
          </a:lstStyle>
          <a:p>
            <a:endParaRPr lang="en-US"/>
          </a:p>
        </p:txBody>
      </p:sp>
      <p:sp>
        <p:nvSpPr>
          <p:cNvPr id="2" name="Title Placeholder 1">
            <a:extLst>
              <a:ext uri="{FF2B5EF4-FFF2-40B4-BE49-F238E27FC236}">
                <a16:creationId xmlns:a16="http://schemas.microsoft.com/office/drawing/2014/main" id="{E86EDF34-F74A-53AB-9A9E-41302E643F16}"/>
              </a:ext>
            </a:extLst>
          </p:cNvPr>
          <p:cNvSpPr>
            <a:spLocks noGrp="1"/>
          </p:cNvSpPr>
          <p:nvPr>
            <p:ph type="title"/>
          </p:nvPr>
        </p:nvSpPr>
        <p:spPr>
          <a:xfrm>
            <a:off x="458724" y="274638"/>
            <a:ext cx="11274552" cy="1143000"/>
          </a:xfrm>
          <a:prstGeom prst="rect">
            <a:avLst/>
          </a:prstGeom>
        </p:spPr>
        <p:txBody>
          <a:bodyPr vert="horz" lIns="0" tIns="45720" rIns="0" bIns="45720" rtlCol="0" anchor="ctr">
            <a:normAutofit/>
          </a:bodyPr>
          <a:lstStyle/>
          <a:p>
            <a:r>
              <a:rPr lang="en-US" dirty="0"/>
              <a:t>Click to edit Master title style</a:t>
            </a:r>
          </a:p>
        </p:txBody>
      </p:sp>
      <p:sp>
        <p:nvSpPr>
          <p:cNvPr id="4" name="Text Placeholder 2">
            <a:extLst>
              <a:ext uri="{FF2B5EF4-FFF2-40B4-BE49-F238E27FC236}">
                <a16:creationId xmlns:a16="http://schemas.microsoft.com/office/drawing/2014/main" id="{B8626457-4C8C-1DB1-322E-AC7FD4A55BF8}"/>
              </a:ext>
            </a:extLst>
          </p:cNvPr>
          <p:cNvSpPr>
            <a:spLocks noGrp="1"/>
          </p:cNvSpPr>
          <p:nvPr>
            <p:ph idx="1" hasCustomPrompt="1"/>
          </p:nvPr>
        </p:nvSpPr>
        <p:spPr>
          <a:xfrm>
            <a:off x="458724" y="1600200"/>
            <a:ext cx="11274552" cy="4525963"/>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5266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1)">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CAAD1A05-5A4D-D468-538E-2FFD7A6C1295}"/>
              </a:ext>
            </a:extLst>
          </p:cNvPr>
          <p:cNvSpPr/>
          <p:nvPr userDrawn="1"/>
        </p:nvSpPr>
        <p:spPr>
          <a:xfrm rot="5400000">
            <a:off x="8813236" y="3482284"/>
            <a:ext cx="3129279" cy="3736453"/>
          </a:xfrm>
          <a:custGeom>
            <a:avLst/>
            <a:gdLst/>
            <a:ahLst/>
            <a:cxnLst/>
            <a:rect l="l" t="t" r="r" b="b"/>
            <a:pathLst>
              <a:path w="3129279" h="3736453">
                <a:moveTo>
                  <a:pt x="0" y="0"/>
                </a:moveTo>
                <a:lnTo>
                  <a:pt x="3129279" y="0"/>
                </a:lnTo>
                <a:lnTo>
                  <a:pt x="3129279" y="3736453"/>
                </a:lnTo>
                <a:lnTo>
                  <a:pt x="0" y="3736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534E6288-261D-EBBC-80D8-09F03A6134DB}"/>
              </a:ext>
            </a:extLst>
          </p:cNvPr>
          <p:cNvSpPr/>
          <p:nvPr userDrawn="1"/>
        </p:nvSpPr>
        <p:spPr>
          <a:xfrm rot="5400000" flipH="1" flipV="1">
            <a:off x="246437" y="-360737"/>
            <a:ext cx="3129279" cy="3736453"/>
          </a:xfrm>
          <a:custGeom>
            <a:avLst/>
            <a:gdLst/>
            <a:ahLst/>
            <a:cxnLst/>
            <a:rect l="l" t="t" r="r" b="b"/>
            <a:pathLst>
              <a:path w="3129279" h="3736453">
                <a:moveTo>
                  <a:pt x="3129279" y="3736453"/>
                </a:moveTo>
                <a:lnTo>
                  <a:pt x="0" y="3736453"/>
                </a:lnTo>
                <a:lnTo>
                  <a:pt x="0" y="0"/>
                </a:lnTo>
                <a:lnTo>
                  <a:pt x="3129279" y="0"/>
                </a:lnTo>
                <a:lnTo>
                  <a:pt x="3129279" y="373645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Content Placeholder 2">
            <a:extLst>
              <a:ext uri="{FF2B5EF4-FFF2-40B4-BE49-F238E27FC236}">
                <a16:creationId xmlns:a16="http://schemas.microsoft.com/office/drawing/2014/main" id="{30B7018D-B55D-2F60-A976-DF46D9AEA39E}"/>
              </a:ext>
            </a:extLst>
          </p:cNvPr>
          <p:cNvSpPr>
            <a:spLocks noGrp="1"/>
          </p:cNvSpPr>
          <p:nvPr>
            <p:ph sz="half" idx="1"/>
          </p:nvPr>
        </p:nvSpPr>
        <p:spPr>
          <a:xfrm>
            <a:off x="685800" y="2937079"/>
            <a:ext cx="10817352" cy="3311321"/>
          </a:xfrm>
        </p:spPr>
        <p:txBody>
          <a:bodyPr lIns="0" rIns="0"/>
          <a:lstStyle>
            <a:lvl1pPr marL="0" indent="0">
              <a:buNone/>
              <a:defRPr sz="2000" cap="none" baseline="0"/>
            </a:lvl1pPr>
            <a:lvl2pPr marL="457200" indent="0">
              <a:buNone/>
              <a:defRPr sz="2000" cap="none" baseline="0"/>
            </a:lvl2pPr>
            <a:lvl3pPr marL="914400" indent="0">
              <a:buNone/>
              <a:defRPr sz="1800" cap="none" baseline="0"/>
            </a:lvl3pPr>
            <a:lvl4pPr marL="1371600" indent="0">
              <a:buNone/>
              <a:defRPr sz="1600" cap="none" baseline="0"/>
            </a:lvl4pPr>
            <a:lvl5pPr marL="1828800" indent="0">
              <a:buNone/>
              <a:defRPr sz="1600" cap="none" baseline="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a:extLst>
              <a:ext uri="{FF2B5EF4-FFF2-40B4-BE49-F238E27FC236}">
                <a16:creationId xmlns:a16="http://schemas.microsoft.com/office/drawing/2014/main" id="{66A4B8CA-7D35-B398-0ED4-E7F26B12CB13}"/>
              </a:ext>
            </a:extLst>
          </p:cNvPr>
          <p:cNvSpPr>
            <a:spLocks noGrp="1"/>
          </p:cNvSpPr>
          <p:nvPr>
            <p:ph type="title" hasCustomPrompt="1"/>
          </p:nvPr>
        </p:nvSpPr>
        <p:spPr>
          <a:xfrm>
            <a:off x="2552700" y="266699"/>
            <a:ext cx="7086601" cy="1958973"/>
          </a:xfrm>
          <a:prstGeom prst="rect">
            <a:avLst/>
          </a:prstGeom>
        </p:spPr>
        <p:txBody>
          <a:bodyPr vert="horz" lIns="0" tIns="45720" rIns="0" bIns="45720" rtlCol="0" anchor="ctr">
            <a:noAutofit/>
          </a:bodyPr>
          <a:lstStyle>
            <a:lvl1pPr algn="ctr">
              <a:defRPr sz="5400" cap="all" baseline="0"/>
            </a:lvl1pPr>
          </a:lstStyle>
          <a:p>
            <a:r>
              <a:rPr lang="en-US" dirty="0"/>
              <a:t>Click to edit title style</a:t>
            </a:r>
          </a:p>
        </p:txBody>
      </p:sp>
      <p:sp>
        <p:nvSpPr>
          <p:cNvPr id="5" name="Slide Number Placeholder 4">
            <a:extLst>
              <a:ext uri="{FF2B5EF4-FFF2-40B4-BE49-F238E27FC236}">
                <a16:creationId xmlns:a16="http://schemas.microsoft.com/office/drawing/2014/main" id="{031B4941-E6C4-0E09-D578-EF5DFAFDB986}"/>
              </a:ext>
            </a:extLst>
          </p:cNvPr>
          <p:cNvSpPr>
            <a:spLocks noGrp="1"/>
          </p:cNvSpPr>
          <p:nvPr>
            <p:ph type="sldNum" sz="quarter" idx="12"/>
          </p:nvPr>
        </p:nvSpPr>
        <p:spPr>
          <a:xfrm>
            <a:off x="457200" y="6356350"/>
            <a:ext cx="2133600" cy="365125"/>
          </a:xfrm>
        </p:spPr>
        <p:txBody>
          <a:bodyPr/>
          <a:lstStyle>
            <a:lvl1pPr algn="l">
              <a:defRPr/>
            </a:lvl1pPr>
          </a:lstStyle>
          <a:p>
            <a:fld id="{B6F15528-21DE-4FAA-801E-634DDDAF4B2B}" type="slidenum">
              <a:rPr lang="en-US" smtClean="0"/>
              <a:pPr/>
              <a:t>‹#›</a:t>
            </a:fld>
            <a:endParaRPr lang="en-US"/>
          </a:p>
        </p:txBody>
      </p:sp>
      <p:sp>
        <p:nvSpPr>
          <p:cNvPr id="8" name="AutoShape 4">
            <a:extLst>
              <a:ext uri="{FF2B5EF4-FFF2-40B4-BE49-F238E27FC236}">
                <a16:creationId xmlns:a16="http://schemas.microsoft.com/office/drawing/2014/main" id="{CA77499E-8E06-B12C-710A-968F7CFFF4DC}"/>
              </a:ext>
            </a:extLst>
          </p:cNvPr>
          <p:cNvSpPr/>
          <p:nvPr userDrawn="1"/>
        </p:nvSpPr>
        <p:spPr>
          <a:xfrm>
            <a:off x="4615933" y="2552700"/>
            <a:ext cx="2957087" cy="57351"/>
          </a:xfrm>
          <a:prstGeom prst="rect">
            <a:avLst/>
          </a:prstGeom>
          <a:solidFill>
            <a:srgbClr val="FFBC36"/>
          </a:solidFill>
        </p:spPr>
        <p:txBody>
          <a:bodyPr/>
          <a:lstStyle/>
          <a:p>
            <a:endParaRPr lang="en-US"/>
          </a:p>
        </p:txBody>
      </p:sp>
    </p:spTree>
    <p:extLst>
      <p:ext uri="{BB962C8B-B14F-4D97-AF65-F5344CB8AC3E}">
        <p14:creationId xmlns:p14="http://schemas.microsoft.com/office/powerpoint/2010/main" val="58045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05668" y="739775"/>
            <a:ext cx="6766732" cy="1470025"/>
          </a:xfrm>
        </p:spPr>
        <p:txBody>
          <a:bodyPr lIns="0" rIns="0">
            <a:noAutofit/>
          </a:bodyPr>
          <a:lstStyle>
            <a:lvl1pPr algn="l">
              <a:defRPr sz="5600" b="1">
                <a:solidFill>
                  <a:schemeClr val="tx2"/>
                </a:solidFill>
              </a:defRPr>
            </a:lvl1pPr>
          </a:lstStyle>
          <a:p>
            <a:r>
              <a:rPr lang="en-US" dirty="0"/>
              <a:t>Click to Edit Title Slide</a:t>
            </a:r>
          </a:p>
        </p:txBody>
      </p:sp>
      <p:sp>
        <p:nvSpPr>
          <p:cNvPr id="3" name="Subtitle 2"/>
          <p:cNvSpPr>
            <a:spLocks noGrp="1"/>
          </p:cNvSpPr>
          <p:nvPr>
            <p:ph type="subTitle" idx="1" hasCustomPrompt="1"/>
          </p:nvPr>
        </p:nvSpPr>
        <p:spPr>
          <a:xfrm>
            <a:off x="1000862" y="2517775"/>
            <a:ext cx="7914538" cy="584937"/>
          </a:xfrm>
        </p:spPr>
        <p:txBody>
          <a:bodyPr lIns="0" rIns="0">
            <a:normAutofit/>
          </a:bodyPr>
          <a:lstStyle>
            <a:lvl1pPr marL="0" indent="0" algn="l">
              <a:buNone/>
              <a:defRPr sz="2400" b="1">
                <a:solidFill>
                  <a:schemeClr val="accent5"/>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10" name="AutoShape 8">
            <a:extLst>
              <a:ext uri="{FF2B5EF4-FFF2-40B4-BE49-F238E27FC236}">
                <a16:creationId xmlns:a16="http://schemas.microsoft.com/office/drawing/2014/main" id="{692A9355-B55C-81B0-643B-CD675BF50EEE}"/>
              </a:ext>
            </a:extLst>
          </p:cNvPr>
          <p:cNvSpPr/>
          <p:nvPr userDrawn="1"/>
        </p:nvSpPr>
        <p:spPr>
          <a:xfrm>
            <a:off x="1000862" y="3429000"/>
            <a:ext cx="2957087" cy="57351"/>
          </a:xfrm>
          <a:prstGeom prst="rect">
            <a:avLst/>
          </a:prstGeom>
          <a:solidFill>
            <a:schemeClr val="accent6"/>
          </a:solidFill>
        </p:spPr>
        <p:txBody>
          <a:bodyPr/>
          <a:lstStyle/>
          <a:p>
            <a:endParaRPr lang="en-US"/>
          </a:p>
        </p:txBody>
      </p:sp>
      <p:sp>
        <p:nvSpPr>
          <p:cNvPr id="8" name="Text Placeholder 2">
            <a:extLst>
              <a:ext uri="{FF2B5EF4-FFF2-40B4-BE49-F238E27FC236}">
                <a16:creationId xmlns:a16="http://schemas.microsoft.com/office/drawing/2014/main" id="{324B66DE-58B5-C192-3DA9-602A46075850}"/>
              </a:ext>
            </a:extLst>
          </p:cNvPr>
          <p:cNvSpPr>
            <a:spLocks noGrp="1"/>
          </p:cNvSpPr>
          <p:nvPr>
            <p:ph idx="10" hasCustomPrompt="1"/>
          </p:nvPr>
        </p:nvSpPr>
        <p:spPr>
          <a:xfrm>
            <a:off x="4724400" y="4648201"/>
            <a:ext cx="6459818" cy="1295399"/>
          </a:xfrm>
          <a:prstGeom prst="rect">
            <a:avLst/>
          </a:prstGeom>
        </p:spPr>
        <p:txBody>
          <a:bodyPr vert="horz" lIns="0" tIns="45720" rIns="0" bIns="45720" rtlCol="0">
            <a:noAutofit/>
          </a:bodyPr>
          <a:lstStyle>
            <a:lvl1pPr marL="0" indent="0" algn="r">
              <a:buNone/>
              <a:defRPr sz="1800" b="1">
                <a:solidFill>
                  <a:schemeClr val="tx2"/>
                </a:solidFill>
                <a:latin typeface="+mj-lt"/>
              </a:defRPr>
            </a:lvl1pPr>
            <a:lvl2pPr marL="457200" indent="0" algn="r">
              <a:buNone/>
              <a:defRPr sz="1600">
                <a:solidFill>
                  <a:schemeClr val="bg2"/>
                </a:solidFill>
                <a:latin typeface="+mj-lt"/>
              </a:defRPr>
            </a:lvl2pPr>
            <a:lvl3pPr marL="914400" indent="0" algn="r">
              <a:buNone/>
              <a:defRPr sz="1600">
                <a:latin typeface="+mj-lt"/>
              </a:defRPr>
            </a:lvl3pPr>
            <a:lvl4pPr marL="1371600" indent="0" algn="r">
              <a:buNone/>
              <a:defRPr sz="1600">
                <a:latin typeface="+mj-lt"/>
              </a:defRPr>
            </a:lvl4pPr>
            <a:lvl5pPr marL="1828800" indent="0">
              <a:buNone/>
              <a:defRPr sz="1600"/>
            </a:lvl5pPr>
          </a:lstStyle>
          <a:p>
            <a:pPr lvl="0"/>
            <a:r>
              <a:rPr lang="en-US" dirty="0"/>
              <a:t>NAME OF PRESENTER</a:t>
            </a:r>
          </a:p>
          <a:p>
            <a:pPr lvl="1"/>
            <a:r>
              <a:rPr lang="en-US" dirty="0"/>
              <a:t>Presenter’s Title</a:t>
            </a:r>
          </a:p>
          <a:p>
            <a:pPr lvl="1"/>
            <a:r>
              <a:rPr lang="en-US" dirty="0"/>
              <a:t>firstname.lastname@brunswickcountync.gov</a:t>
            </a:r>
          </a:p>
          <a:p>
            <a:pPr lvl="1"/>
            <a:r>
              <a:rPr lang="en-US" dirty="0"/>
              <a:t>910.253.1234</a:t>
            </a:r>
          </a:p>
        </p:txBody>
      </p:sp>
    </p:spTree>
    <p:extLst>
      <p:ext uri="{BB962C8B-B14F-4D97-AF65-F5344CB8AC3E}">
        <p14:creationId xmlns:p14="http://schemas.microsoft.com/office/powerpoint/2010/main" val="156257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2)">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F089011-BE3F-EC1C-C0C4-A4F60BDB7E82}"/>
              </a:ext>
            </a:extLst>
          </p:cNvPr>
          <p:cNvSpPr/>
          <p:nvPr userDrawn="1"/>
        </p:nvSpPr>
        <p:spPr>
          <a:xfrm rot="5400000" flipH="1" flipV="1">
            <a:off x="246437" y="-360737"/>
            <a:ext cx="3129279" cy="3736453"/>
          </a:xfrm>
          <a:custGeom>
            <a:avLst/>
            <a:gdLst/>
            <a:ahLst/>
            <a:cxnLst/>
            <a:rect l="l" t="t" r="r" b="b"/>
            <a:pathLst>
              <a:path w="3129279" h="3736453">
                <a:moveTo>
                  <a:pt x="3129279" y="3736453"/>
                </a:moveTo>
                <a:lnTo>
                  <a:pt x="0" y="3736453"/>
                </a:lnTo>
                <a:lnTo>
                  <a:pt x="0" y="0"/>
                </a:lnTo>
                <a:lnTo>
                  <a:pt x="3129279" y="0"/>
                </a:lnTo>
                <a:lnTo>
                  <a:pt x="3129279" y="373645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418B1F0D-67C2-397A-909F-A1B6B0D88BE6}"/>
              </a:ext>
            </a:extLst>
          </p:cNvPr>
          <p:cNvSpPr/>
          <p:nvPr userDrawn="1"/>
        </p:nvSpPr>
        <p:spPr>
          <a:xfrm rot="5400000">
            <a:off x="8813236" y="3482284"/>
            <a:ext cx="3129279" cy="3736453"/>
          </a:xfrm>
          <a:custGeom>
            <a:avLst/>
            <a:gdLst/>
            <a:ahLst/>
            <a:cxnLst/>
            <a:rect l="l" t="t" r="r" b="b"/>
            <a:pathLst>
              <a:path w="3129279" h="3736453">
                <a:moveTo>
                  <a:pt x="0" y="0"/>
                </a:moveTo>
                <a:lnTo>
                  <a:pt x="3129279" y="0"/>
                </a:lnTo>
                <a:lnTo>
                  <a:pt x="3129279" y="3736453"/>
                </a:lnTo>
                <a:lnTo>
                  <a:pt x="0" y="3736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Content Placeholder 2">
            <a:extLst>
              <a:ext uri="{FF2B5EF4-FFF2-40B4-BE49-F238E27FC236}">
                <a16:creationId xmlns:a16="http://schemas.microsoft.com/office/drawing/2014/main" id="{30B7018D-B55D-2F60-A976-DF46D9AEA39E}"/>
              </a:ext>
            </a:extLst>
          </p:cNvPr>
          <p:cNvSpPr>
            <a:spLocks noGrp="1"/>
          </p:cNvSpPr>
          <p:nvPr>
            <p:ph sz="half" idx="1"/>
          </p:nvPr>
        </p:nvSpPr>
        <p:spPr>
          <a:xfrm>
            <a:off x="685800" y="2937079"/>
            <a:ext cx="10817352" cy="3311321"/>
          </a:xfrm>
        </p:spPr>
        <p:txBody>
          <a:bodyPr lIns="0" rIns="0"/>
          <a:lstStyle>
            <a:lvl1pPr marL="0" indent="0">
              <a:buNone/>
              <a:defRPr sz="2000" cap="none" baseline="0"/>
            </a:lvl1pPr>
            <a:lvl2pPr marL="457200" indent="0">
              <a:buNone/>
              <a:defRPr sz="2000" cap="none" baseline="0"/>
            </a:lvl2pPr>
            <a:lvl3pPr marL="914400" indent="0">
              <a:buNone/>
              <a:defRPr sz="1800" cap="none" baseline="0"/>
            </a:lvl3pPr>
            <a:lvl4pPr marL="1371600" indent="0">
              <a:buNone/>
              <a:defRPr sz="1600" cap="none" baseline="0"/>
            </a:lvl4pPr>
            <a:lvl5pPr marL="1828800" indent="0">
              <a:buNone/>
              <a:defRPr sz="1600" cap="none" baseline="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a:extLst>
              <a:ext uri="{FF2B5EF4-FFF2-40B4-BE49-F238E27FC236}">
                <a16:creationId xmlns:a16="http://schemas.microsoft.com/office/drawing/2014/main" id="{66A4B8CA-7D35-B398-0ED4-E7F26B12CB13}"/>
              </a:ext>
            </a:extLst>
          </p:cNvPr>
          <p:cNvSpPr>
            <a:spLocks noGrp="1"/>
          </p:cNvSpPr>
          <p:nvPr>
            <p:ph type="title" hasCustomPrompt="1"/>
          </p:nvPr>
        </p:nvSpPr>
        <p:spPr>
          <a:xfrm>
            <a:off x="2552700" y="266699"/>
            <a:ext cx="7086601" cy="1958973"/>
          </a:xfrm>
          <a:prstGeom prst="rect">
            <a:avLst/>
          </a:prstGeom>
        </p:spPr>
        <p:txBody>
          <a:bodyPr vert="horz" lIns="0" tIns="45720" rIns="0" bIns="45720" rtlCol="0" anchor="ctr">
            <a:noAutofit/>
          </a:bodyPr>
          <a:lstStyle>
            <a:lvl1pPr algn="ctr">
              <a:defRPr sz="5400" cap="all" baseline="0">
                <a:solidFill>
                  <a:schemeClr val="tx2"/>
                </a:solidFill>
              </a:defRPr>
            </a:lvl1pPr>
          </a:lstStyle>
          <a:p>
            <a:r>
              <a:rPr lang="en-US" dirty="0"/>
              <a:t>Click to edit title style</a:t>
            </a:r>
          </a:p>
        </p:txBody>
      </p:sp>
      <p:sp>
        <p:nvSpPr>
          <p:cNvPr id="5" name="Slide Number Placeholder 4">
            <a:extLst>
              <a:ext uri="{FF2B5EF4-FFF2-40B4-BE49-F238E27FC236}">
                <a16:creationId xmlns:a16="http://schemas.microsoft.com/office/drawing/2014/main" id="{031B4941-E6C4-0E09-D578-EF5DFAFDB986}"/>
              </a:ext>
            </a:extLst>
          </p:cNvPr>
          <p:cNvSpPr>
            <a:spLocks noGrp="1"/>
          </p:cNvSpPr>
          <p:nvPr>
            <p:ph type="sldNum" sz="quarter" idx="12"/>
          </p:nvPr>
        </p:nvSpPr>
        <p:spPr>
          <a:xfrm>
            <a:off x="457200" y="6356350"/>
            <a:ext cx="2133600" cy="365125"/>
          </a:xfrm>
        </p:spPr>
        <p:txBody>
          <a:bodyPr/>
          <a:lstStyle>
            <a:lvl1pPr algn="l">
              <a:defRPr>
                <a:solidFill>
                  <a:schemeClr val="accent5"/>
                </a:solidFill>
              </a:defRPr>
            </a:lvl1pPr>
          </a:lstStyle>
          <a:p>
            <a:fld id="{B6F15528-21DE-4FAA-801E-634DDDAF4B2B}" type="slidenum">
              <a:rPr lang="en-US" smtClean="0"/>
              <a:pPr/>
              <a:t>‹#›</a:t>
            </a:fld>
            <a:endParaRPr lang="en-US"/>
          </a:p>
        </p:txBody>
      </p:sp>
      <p:sp>
        <p:nvSpPr>
          <p:cNvPr id="8" name="AutoShape 4">
            <a:extLst>
              <a:ext uri="{FF2B5EF4-FFF2-40B4-BE49-F238E27FC236}">
                <a16:creationId xmlns:a16="http://schemas.microsoft.com/office/drawing/2014/main" id="{CA77499E-8E06-B12C-710A-968F7CFFF4DC}"/>
              </a:ext>
            </a:extLst>
          </p:cNvPr>
          <p:cNvSpPr/>
          <p:nvPr userDrawn="1"/>
        </p:nvSpPr>
        <p:spPr>
          <a:xfrm>
            <a:off x="4615933" y="2552700"/>
            <a:ext cx="2957087" cy="57351"/>
          </a:xfrm>
          <a:prstGeom prst="rect">
            <a:avLst/>
          </a:prstGeom>
          <a:solidFill>
            <a:schemeClr val="accent5"/>
          </a:solidFill>
        </p:spPr>
        <p:txBody>
          <a:bodyPr/>
          <a:lstStyle/>
          <a:p>
            <a:endParaRPr lang="en-US"/>
          </a:p>
        </p:txBody>
      </p:sp>
    </p:spTree>
    <p:extLst>
      <p:ext uri="{BB962C8B-B14F-4D97-AF65-F5344CB8AC3E}">
        <p14:creationId xmlns:p14="http://schemas.microsoft.com/office/powerpoint/2010/main" val="3791480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3)">
    <p:bg>
      <p:bgPr>
        <a:solidFill>
          <a:schemeClr val="bg2"/>
        </a:solid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F786572-E347-CD1F-E211-116CB0B2D033}"/>
              </a:ext>
            </a:extLst>
          </p:cNvPr>
          <p:cNvSpPr/>
          <p:nvPr userDrawn="1"/>
        </p:nvSpPr>
        <p:spPr>
          <a:xfrm rot="5400000">
            <a:off x="8813236" y="3482284"/>
            <a:ext cx="3129279" cy="3736453"/>
          </a:xfrm>
          <a:custGeom>
            <a:avLst/>
            <a:gdLst/>
            <a:ahLst/>
            <a:cxnLst/>
            <a:rect l="l" t="t" r="r" b="b"/>
            <a:pathLst>
              <a:path w="3129279" h="3736453">
                <a:moveTo>
                  <a:pt x="0" y="0"/>
                </a:moveTo>
                <a:lnTo>
                  <a:pt x="3129279" y="0"/>
                </a:lnTo>
                <a:lnTo>
                  <a:pt x="3129279" y="3736453"/>
                </a:lnTo>
                <a:lnTo>
                  <a:pt x="0" y="3736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38FBFDF8-77C7-B50F-24EA-107CA2DA0393}"/>
              </a:ext>
            </a:extLst>
          </p:cNvPr>
          <p:cNvSpPr/>
          <p:nvPr userDrawn="1"/>
        </p:nvSpPr>
        <p:spPr>
          <a:xfrm rot="5400000" flipH="1" flipV="1">
            <a:off x="246437" y="-360737"/>
            <a:ext cx="3129279" cy="3736453"/>
          </a:xfrm>
          <a:custGeom>
            <a:avLst/>
            <a:gdLst/>
            <a:ahLst/>
            <a:cxnLst/>
            <a:rect l="l" t="t" r="r" b="b"/>
            <a:pathLst>
              <a:path w="3129279" h="3736453">
                <a:moveTo>
                  <a:pt x="3129279" y="3736453"/>
                </a:moveTo>
                <a:lnTo>
                  <a:pt x="0" y="3736453"/>
                </a:lnTo>
                <a:lnTo>
                  <a:pt x="0" y="0"/>
                </a:lnTo>
                <a:lnTo>
                  <a:pt x="3129279" y="0"/>
                </a:lnTo>
                <a:lnTo>
                  <a:pt x="3129279" y="373645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Content Placeholder 2">
            <a:extLst>
              <a:ext uri="{FF2B5EF4-FFF2-40B4-BE49-F238E27FC236}">
                <a16:creationId xmlns:a16="http://schemas.microsoft.com/office/drawing/2014/main" id="{30B7018D-B55D-2F60-A976-DF46D9AEA39E}"/>
              </a:ext>
            </a:extLst>
          </p:cNvPr>
          <p:cNvSpPr>
            <a:spLocks noGrp="1"/>
          </p:cNvSpPr>
          <p:nvPr>
            <p:ph sz="half" idx="1"/>
          </p:nvPr>
        </p:nvSpPr>
        <p:spPr>
          <a:xfrm>
            <a:off x="685800" y="2937079"/>
            <a:ext cx="10817352" cy="3311321"/>
          </a:xfrm>
        </p:spPr>
        <p:txBody>
          <a:bodyPr lIns="0" rIns="0"/>
          <a:lstStyle>
            <a:lvl1pPr marL="0" indent="0">
              <a:buNone/>
              <a:defRPr sz="2000" cap="none" baseline="0">
                <a:solidFill>
                  <a:schemeClr val="bg1"/>
                </a:solidFill>
              </a:defRPr>
            </a:lvl1pPr>
            <a:lvl2pPr marL="457200" indent="0">
              <a:buNone/>
              <a:defRPr sz="2000" cap="none" baseline="0">
                <a:solidFill>
                  <a:schemeClr val="bg1"/>
                </a:solidFill>
              </a:defRPr>
            </a:lvl2pPr>
            <a:lvl3pPr marL="914400" indent="0">
              <a:buNone/>
              <a:defRPr sz="1800" cap="none" baseline="0">
                <a:solidFill>
                  <a:schemeClr val="bg1"/>
                </a:solidFill>
              </a:defRPr>
            </a:lvl3pPr>
            <a:lvl4pPr marL="1371600" indent="0">
              <a:buNone/>
              <a:defRPr sz="1600" cap="none" baseline="0">
                <a:solidFill>
                  <a:schemeClr val="bg1"/>
                </a:solidFill>
              </a:defRPr>
            </a:lvl4pPr>
            <a:lvl5pPr marL="1828800" indent="0">
              <a:buNone/>
              <a:defRPr sz="1600" cap="none" baseline="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a:extLst>
              <a:ext uri="{FF2B5EF4-FFF2-40B4-BE49-F238E27FC236}">
                <a16:creationId xmlns:a16="http://schemas.microsoft.com/office/drawing/2014/main" id="{66A4B8CA-7D35-B398-0ED4-E7F26B12CB13}"/>
              </a:ext>
            </a:extLst>
          </p:cNvPr>
          <p:cNvSpPr>
            <a:spLocks noGrp="1"/>
          </p:cNvSpPr>
          <p:nvPr>
            <p:ph type="title" hasCustomPrompt="1"/>
          </p:nvPr>
        </p:nvSpPr>
        <p:spPr>
          <a:xfrm>
            <a:off x="2552700" y="266699"/>
            <a:ext cx="7086601" cy="1958973"/>
          </a:xfrm>
          <a:prstGeom prst="rect">
            <a:avLst/>
          </a:prstGeom>
        </p:spPr>
        <p:txBody>
          <a:bodyPr vert="horz" lIns="0" tIns="45720" rIns="0" bIns="45720" rtlCol="0" anchor="ctr">
            <a:noAutofit/>
          </a:bodyPr>
          <a:lstStyle>
            <a:lvl1pPr algn="ctr">
              <a:defRPr sz="5400" cap="all" baseline="0">
                <a:solidFill>
                  <a:schemeClr val="bg1"/>
                </a:solidFill>
              </a:defRPr>
            </a:lvl1pPr>
          </a:lstStyle>
          <a:p>
            <a:r>
              <a:rPr lang="en-US" dirty="0"/>
              <a:t>Click to edit title style</a:t>
            </a:r>
          </a:p>
        </p:txBody>
      </p:sp>
      <p:sp>
        <p:nvSpPr>
          <p:cNvPr id="5" name="Slide Number Placeholder 4">
            <a:extLst>
              <a:ext uri="{FF2B5EF4-FFF2-40B4-BE49-F238E27FC236}">
                <a16:creationId xmlns:a16="http://schemas.microsoft.com/office/drawing/2014/main" id="{031B4941-E6C4-0E09-D578-EF5DFAFDB986}"/>
              </a:ext>
            </a:extLst>
          </p:cNvPr>
          <p:cNvSpPr>
            <a:spLocks noGrp="1"/>
          </p:cNvSpPr>
          <p:nvPr>
            <p:ph type="sldNum" sz="quarter" idx="12"/>
          </p:nvPr>
        </p:nvSpPr>
        <p:spPr>
          <a:xfrm>
            <a:off x="457200" y="6356350"/>
            <a:ext cx="2133600" cy="365125"/>
          </a:xfrm>
        </p:spPr>
        <p:txBody>
          <a:bodyPr/>
          <a:lstStyle>
            <a:lvl1pPr algn="l">
              <a:defRPr>
                <a:solidFill>
                  <a:schemeClr val="bg1"/>
                </a:solidFill>
              </a:defRPr>
            </a:lvl1pPr>
          </a:lstStyle>
          <a:p>
            <a:fld id="{B6F15528-21DE-4FAA-801E-634DDDAF4B2B}" type="slidenum">
              <a:rPr lang="en-US" smtClean="0"/>
              <a:pPr/>
              <a:t>‹#›</a:t>
            </a:fld>
            <a:endParaRPr lang="en-US"/>
          </a:p>
        </p:txBody>
      </p:sp>
      <p:sp>
        <p:nvSpPr>
          <p:cNvPr id="8" name="AutoShape 4">
            <a:extLst>
              <a:ext uri="{FF2B5EF4-FFF2-40B4-BE49-F238E27FC236}">
                <a16:creationId xmlns:a16="http://schemas.microsoft.com/office/drawing/2014/main" id="{CA77499E-8E06-B12C-710A-968F7CFFF4DC}"/>
              </a:ext>
            </a:extLst>
          </p:cNvPr>
          <p:cNvSpPr/>
          <p:nvPr userDrawn="1"/>
        </p:nvSpPr>
        <p:spPr>
          <a:xfrm>
            <a:off x="4615933" y="2552700"/>
            <a:ext cx="2957087" cy="57351"/>
          </a:xfrm>
          <a:prstGeom prst="rect">
            <a:avLst/>
          </a:prstGeom>
          <a:solidFill>
            <a:schemeClr val="accent4"/>
          </a:solidFill>
        </p:spPr>
        <p:txBody>
          <a:bodyPr/>
          <a:lstStyle/>
          <a:p>
            <a:endParaRPr lang="en-US"/>
          </a:p>
        </p:txBody>
      </p:sp>
    </p:spTree>
    <p:extLst>
      <p:ext uri="{BB962C8B-B14F-4D97-AF65-F5344CB8AC3E}">
        <p14:creationId xmlns:p14="http://schemas.microsoft.com/office/powerpoint/2010/main" val="4254891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4)">
    <p:bg>
      <p:bgPr>
        <a:solidFill>
          <a:schemeClr val="tx2"/>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35BD4DA-16F4-E66A-12E9-BC19126533C6}"/>
              </a:ext>
            </a:extLst>
          </p:cNvPr>
          <p:cNvSpPr/>
          <p:nvPr userDrawn="1"/>
        </p:nvSpPr>
        <p:spPr>
          <a:xfrm rot="16200000" flipH="1" flipV="1">
            <a:off x="8813236" y="3482284"/>
            <a:ext cx="3129279" cy="3736453"/>
          </a:xfrm>
          <a:custGeom>
            <a:avLst/>
            <a:gdLst/>
            <a:ahLst/>
            <a:cxnLst/>
            <a:rect l="l" t="t" r="r" b="b"/>
            <a:pathLst>
              <a:path w="3129279" h="3736453">
                <a:moveTo>
                  <a:pt x="3129279" y="0"/>
                </a:moveTo>
                <a:lnTo>
                  <a:pt x="0" y="0"/>
                </a:lnTo>
                <a:lnTo>
                  <a:pt x="0" y="3736453"/>
                </a:lnTo>
                <a:lnTo>
                  <a:pt x="3129279" y="3736453"/>
                </a:lnTo>
                <a:lnTo>
                  <a:pt x="312927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94AF745C-4051-1963-4F81-D77AE22ABA20}"/>
              </a:ext>
            </a:extLst>
          </p:cNvPr>
          <p:cNvSpPr/>
          <p:nvPr userDrawn="1"/>
        </p:nvSpPr>
        <p:spPr>
          <a:xfrm rot="16200000">
            <a:off x="246436" y="-360738"/>
            <a:ext cx="3129279" cy="3736453"/>
          </a:xfrm>
          <a:custGeom>
            <a:avLst/>
            <a:gdLst/>
            <a:ahLst/>
            <a:cxnLst/>
            <a:rect l="l" t="t" r="r" b="b"/>
            <a:pathLst>
              <a:path w="3129279" h="3736453">
                <a:moveTo>
                  <a:pt x="3129279" y="0"/>
                </a:moveTo>
                <a:lnTo>
                  <a:pt x="0" y="0"/>
                </a:lnTo>
                <a:lnTo>
                  <a:pt x="0" y="3736453"/>
                </a:lnTo>
                <a:lnTo>
                  <a:pt x="3129279" y="3736453"/>
                </a:lnTo>
                <a:lnTo>
                  <a:pt x="312927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Content Placeholder 2">
            <a:extLst>
              <a:ext uri="{FF2B5EF4-FFF2-40B4-BE49-F238E27FC236}">
                <a16:creationId xmlns:a16="http://schemas.microsoft.com/office/drawing/2014/main" id="{30B7018D-B55D-2F60-A976-DF46D9AEA39E}"/>
              </a:ext>
            </a:extLst>
          </p:cNvPr>
          <p:cNvSpPr>
            <a:spLocks noGrp="1"/>
          </p:cNvSpPr>
          <p:nvPr>
            <p:ph sz="half" idx="1"/>
          </p:nvPr>
        </p:nvSpPr>
        <p:spPr>
          <a:xfrm>
            <a:off x="685800" y="2937079"/>
            <a:ext cx="10817352" cy="3311321"/>
          </a:xfrm>
        </p:spPr>
        <p:txBody>
          <a:bodyPr lIns="0" rIns="0"/>
          <a:lstStyle>
            <a:lvl1pPr marL="0" indent="0">
              <a:buNone/>
              <a:defRPr sz="2000" cap="none" baseline="0">
                <a:solidFill>
                  <a:schemeClr val="bg1"/>
                </a:solidFill>
              </a:defRPr>
            </a:lvl1pPr>
            <a:lvl2pPr marL="457200" indent="0">
              <a:buNone/>
              <a:defRPr sz="2000" cap="none" baseline="0">
                <a:solidFill>
                  <a:schemeClr val="bg1"/>
                </a:solidFill>
              </a:defRPr>
            </a:lvl2pPr>
            <a:lvl3pPr marL="914400" indent="0">
              <a:buNone/>
              <a:defRPr sz="1800" cap="none" baseline="0">
                <a:solidFill>
                  <a:schemeClr val="bg1"/>
                </a:solidFill>
              </a:defRPr>
            </a:lvl3pPr>
            <a:lvl4pPr marL="1371600" indent="0">
              <a:buNone/>
              <a:defRPr sz="1600" cap="none" baseline="0">
                <a:solidFill>
                  <a:schemeClr val="bg1"/>
                </a:solidFill>
              </a:defRPr>
            </a:lvl4pPr>
            <a:lvl5pPr marL="1828800" indent="0">
              <a:buNone/>
              <a:defRPr sz="1600" cap="none" baseline="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a:extLst>
              <a:ext uri="{FF2B5EF4-FFF2-40B4-BE49-F238E27FC236}">
                <a16:creationId xmlns:a16="http://schemas.microsoft.com/office/drawing/2014/main" id="{66A4B8CA-7D35-B398-0ED4-E7F26B12CB13}"/>
              </a:ext>
            </a:extLst>
          </p:cNvPr>
          <p:cNvSpPr>
            <a:spLocks noGrp="1"/>
          </p:cNvSpPr>
          <p:nvPr>
            <p:ph type="title" hasCustomPrompt="1"/>
          </p:nvPr>
        </p:nvSpPr>
        <p:spPr>
          <a:xfrm>
            <a:off x="2552700" y="266699"/>
            <a:ext cx="7086601" cy="1958973"/>
          </a:xfrm>
          <a:prstGeom prst="rect">
            <a:avLst/>
          </a:prstGeom>
        </p:spPr>
        <p:txBody>
          <a:bodyPr vert="horz" lIns="0" tIns="45720" rIns="0" bIns="45720" rtlCol="0" anchor="ctr">
            <a:noAutofit/>
          </a:bodyPr>
          <a:lstStyle>
            <a:lvl1pPr algn="ctr">
              <a:defRPr sz="5400" cap="all" baseline="0">
                <a:solidFill>
                  <a:schemeClr val="bg1"/>
                </a:solidFill>
              </a:defRPr>
            </a:lvl1pPr>
          </a:lstStyle>
          <a:p>
            <a:r>
              <a:rPr lang="en-US" dirty="0"/>
              <a:t>Click to edit title style</a:t>
            </a:r>
          </a:p>
        </p:txBody>
      </p:sp>
      <p:sp>
        <p:nvSpPr>
          <p:cNvPr id="5" name="Slide Number Placeholder 4">
            <a:extLst>
              <a:ext uri="{FF2B5EF4-FFF2-40B4-BE49-F238E27FC236}">
                <a16:creationId xmlns:a16="http://schemas.microsoft.com/office/drawing/2014/main" id="{031B4941-E6C4-0E09-D578-EF5DFAFDB986}"/>
              </a:ext>
            </a:extLst>
          </p:cNvPr>
          <p:cNvSpPr>
            <a:spLocks noGrp="1"/>
          </p:cNvSpPr>
          <p:nvPr>
            <p:ph type="sldNum" sz="quarter" idx="12"/>
          </p:nvPr>
        </p:nvSpPr>
        <p:spPr>
          <a:xfrm>
            <a:off x="457200" y="6356350"/>
            <a:ext cx="2133600" cy="365125"/>
          </a:xfrm>
        </p:spPr>
        <p:txBody>
          <a:bodyPr/>
          <a:lstStyle>
            <a:lvl1pPr algn="l">
              <a:defRPr>
                <a:solidFill>
                  <a:schemeClr val="bg1"/>
                </a:solidFill>
              </a:defRPr>
            </a:lvl1pPr>
          </a:lstStyle>
          <a:p>
            <a:fld id="{B6F15528-21DE-4FAA-801E-634DDDAF4B2B}" type="slidenum">
              <a:rPr lang="en-US" smtClean="0"/>
              <a:pPr/>
              <a:t>‹#›</a:t>
            </a:fld>
            <a:endParaRPr lang="en-US"/>
          </a:p>
        </p:txBody>
      </p:sp>
      <p:sp>
        <p:nvSpPr>
          <p:cNvPr id="8" name="AutoShape 4">
            <a:extLst>
              <a:ext uri="{FF2B5EF4-FFF2-40B4-BE49-F238E27FC236}">
                <a16:creationId xmlns:a16="http://schemas.microsoft.com/office/drawing/2014/main" id="{CA77499E-8E06-B12C-710A-968F7CFFF4DC}"/>
              </a:ext>
            </a:extLst>
          </p:cNvPr>
          <p:cNvSpPr/>
          <p:nvPr userDrawn="1"/>
        </p:nvSpPr>
        <p:spPr>
          <a:xfrm>
            <a:off x="4615933" y="2552700"/>
            <a:ext cx="2957087" cy="57351"/>
          </a:xfrm>
          <a:prstGeom prst="rect">
            <a:avLst/>
          </a:prstGeom>
          <a:solidFill>
            <a:schemeClr val="accent4"/>
          </a:solidFill>
        </p:spPr>
        <p:txBody>
          <a:bodyPr/>
          <a:lstStyle/>
          <a:p>
            <a:endParaRPr lang="en-US"/>
          </a:p>
        </p:txBody>
      </p:sp>
    </p:spTree>
    <p:extLst>
      <p:ext uri="{BB962C8B-B14F-4D97-AF65-F5344CB8AC3E}">
        <p14:creationId xmlns:p14="http://schemas.microsoft.com/office/powerpoint/2010/main" val="367335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05668" y="739775"/>
            <a:ext cx="6766732" cy="1470025"/>
          </a:xfrm>
        </p:spPr>
        <p:txBody>
          <a:bodyPr lIns="0" rIns="0">
            <a:noAutofit/>
          </a:bodyPr>
          <a:lstStyle>
            <a:lvl1pPr algn="l">
              <a:defRPr sz="5600" b="1">
                <a:solidFill>
                  <a:schemeClr val="bg1"/>
                </a:solidFill>
              </a:defRPr>
            </a:lvl1pPr>
          </a:lstStyle>
          <a:p>
            <a:r>
              <a:rPr lang="en-US" dirty="0"/>
              <a:t>Click to Edit Title Slide</a:t>
            </a:r>
          </a:p>
        </p:txBody>
      </p:sp>
      <p:sp>
        <p:nvSpPr>
          <p:cNvPr id="3" name="Subtitle 2"/>
          <p:cNvSpPr>
            <a:spLocks noGrp="1"/>
          </p:cNvSpPr>
          <p:nvPr>
            <p:ph type="subTitle" idx="1" hasCustomPrompt="1"/>
          </p:nvPr>
        </p:nvSpPr>
        <p:spPr>
          <a:xfrm>
            <a:off x="1000862" y="2517775"/>
            <a:ext cx="7914538" cy="584937"/>
          </a:xfrm>
        </p:spPr>
        <p:txBody>
          <a:bodyPr lIns="0" rIns="0">
            <a:normAutofit/>
          </a:bodyPr>
          <a:lstStyle>
            <a:lvl1pPr marL="0" indent="0" algn="l">
              <a:buNone/>
              <a:defRPr sz="24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10" name="AutoShape 8">
            <a:extLst>
              <a:ext uri="{FF2B5EF4-FFF2-40B4-BE49-F238E27FC236}">
                <a16:creationId xmlns:a16="http://schemas.microsoft.com/office/drawing/2014/main" id="{692A9355-B55C-81B0-643B-CD675BF50EEE}"/>
              </a:ext>
            </a:extLst>
          </p:cNvPr>
          <p:cNvSpPr/>
          <p:nvPr userDrawn="1"/>
        </p:nvSpPr>
        <p:spPr>
          <a:xfrm>
            <a:off x="1000862" y="3429000"/>
            <a:ext cx="2957087" cy="57351"/>
          </a:xfrm>
          <a:prstGeom prst="rect">
            <a:avLst/>
          </a:prstGeom>
          <a:solidFill>
            <a:srgbClr val="FFBC36"/>
          </a:solidFill>
        </p:spPr>
        <p:txBody>
          <a:bodyPr/>
          <a:lstStyle/>
          <a:p>
            <a:endParaRPr lang="en-US"/>
          </a:p>
        </p:txBody>
      </p:sp>
      <p:sp>
        <p:nvSpPr>
          <p:cNvPr id="5" name="Text Placeholder 2">
            <a:extLst>
              <a:ext uri="{FF2B5EF4-FFF2-40B4-BE49-F238E27FC236}">
                <a16:creationId xmlns:a16="http://schemas.microsoft.com/office/drawing/2014/main" id="{04617182-5358-48AF-2E62-00B4EEA84421}"/>
              </a:ext>
            </a:extLst>
          </p:cNvPr>
          <p:cNvSpPr>
            <a:spLocks noGrp="1"/>
          </p:cNvSpPr>
          <p:nvPr>
            <p:ph idx="10" hasCustomPrompt="1"/>
          </p:nvPr>
        </p:nvSpPr>
        <p:spPr>
          <a:xfrm>
            <a:off x="4724400" y="4648201"/>
            <a:ext cx="6459818" cy="1295399"/>
          </a:xfrm>
          <a:prstGeom prst="rect">
            <a:avLst/>
          </a:prstGeom>
        </p:spPr>
        <p:txBody>
          <a:bodyPr vert="horz" lIns="0" tIns="45720" rIns="0" bIns="45720" rtlCol="0">
            <a:noAutofit/>
          </a:bodyPr>
          <a:lstStyle>
            <a:lvl1pPr marL="0" indent="0" algn="r">
              <a:buNone/>
              <a:defRPr sz="1800" b="1">
                <a:solidFill>
                  <a:schemeClr val="bg1"/>
                </a:solidFill>
                <a:latin typeface="+mj-lt"/>
              </a:defRPr>
            </a:lvl1pPr>
            <a:lvl2pPr marL="457200" indent="0" algn="r">
              <a:buNone/>
              <a:defRPr sz="1600">
                <a:solidFill>
                  <a:schemeClr val="bg1"/>
                </a:solidFill>
                <a:latin typeface="+mj-lt"/>
              </a:defRPr>
            </a:lvl2pPr>
            <a:lvl3pPr marL="914400" indent="0" algn="r">
              <a:buNone/>
              <a:defRPr sz="1600">
                <a:latin typeface="+mj-lt"/>
              </a:defRPr>
            </a:lvl3pPr>
            <a:lvl4pPr marL="1371600" indent="0" algn="r">
              <a:buNone/>
              <a:defRPr sz="1600">
                <a:latin typeface="+mj-lt"/>
              </a:defRPr>
            </a:lvl4pPr>
            <a:lvl5pPr marL="1828800" indent="0">
              <a:buNone/>
              <a:defRPr sz="1600"/>
            </a:lvl5pPr>
          </a:lstStyle>
          <a:p>
            <a:pPr lvl="0"/>
            <a:r>
              <a:rPr lang="en-US" dirty="0"/>
              <a:t>NAME OF PRESENTER</a:t>
            </a:r>
          </a:p>
          <a:p>
            <a:pPr lvl="1"/>
            <a:r>
              <a:rPr lang="en-US" dirty="0"/>
              <a:t>Presenter’s Title</a:t>
            </a:r>
          </a:p>
          <a:p>
            <a:pPr lvl="1"/>
            <a:r>
              <a:rPr lang="en-US" dirty="0"/>
              <a:t>firstname.lastname@brunswickcountync.gov</a:t>
            </a:r>
          </a:p>
          <a:p>
            <a:pPr lvl="1"/>
            <a:r>
              <a:rPr lang="en-US" dirty="0"/>
              <a:t>910.253.1234</a:t>
            </a:r>
          </a:p>
        </p:txBody>
      </p:sp>
    </p:spTree>
    <p:extLst>
      <p:ext uri="{BB962C8B-B14F-4D97-AF65-F5344CB8AC3E}">
        <p14:creationId xmlns:p14="http://schemas.microsoft.com/office/powerpoint/2010/main" val="1601214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05668" y="739775"/>
            <a:ext cx="6766732" cy="1470025"/>
          </a:xfrm>
        </p:spPr>
        <p:txBody>
          <a:bodyPr lIns="0" rIns="0">
            <a:noAutofit/>
          </a:bodyPr>
          <a:lstStyle>
            <a:lvl1pPr algn="l">
              <a:defRPr sz="5600" b="1">
                <a:solidFill>
                  <a:schemeClr val="bg1"/>
                </a:solidFill>
              </a:defRPr>
            </a:lvl1pPr>
          </a:lstStyle>
          <a:p>
            <a:r>
              <a:rPr lang="en-US" dirty="0"/>
              <a:t>Click to Edit Title Slide</a:t>
            </a:r>
          </a:p>
        </p:txBody>
      </p:sp>
      <p:sp>
        <p:nvSpPr>
          <p:cNvPr id="3" name="Subtitle 2"/>
          <p:cNvSpPr>
            <a:spLocks noGrp="1"/>
          </p:cNvSpPr>
          <p:nvPr>
            <p:ph type="subTitle" idx="1" hasCustomPrompt="1"/>
          </p:nvPr>
        </p:nvSpPr>
        <p:spPr>
          <a:xfrm>
            <a:off x="1000862" y="2517775"/>
            <a:ext cx="7914538" cy="584937"/>
          </a:xfrm>
        </p:spPr>
        <p:txBody>
          <a:bodyPr lIns="0" rIns="0">
            <a:normAutofit/>
          </a:bodyPr>
          <a:lstStyle>
            <a:lvl1pPr marL="0" indent="0" algn="l">
              <a:buNone/>
              <a:defRPr sz="24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10" name="AutoShape 8">
            <a:extLst>
              <a:ext uri="{FF2B5EF4-FFF2-40B4-BE49-F238E27FC236}">
                <a16:creationId xmlns:a16="http://schemas.microsoft.com/office/drawing/2014/main" id="{692A9355-B55C-81B0-643B-CD675BF50EEE}"/>
              </a:ext>
            </a:extLst>
          </p:cNvPr>
          <p:cNvSpPr/>
          <p:nvPr userDrawn="1"/>
        </p:nvSpPr>
        <p:spPr>
          <a:xfrm>
            <a:off x="1000862" y="3429000"/>
            <a:ext cx="2957087" cy="57351"/>
          </a:xfrm>
          <a:prstGeom prst="rect">
            <a:avLst/>
          </a:prstGeom>
          <a:solidFill>
            <a:srgbClr val="FFBC36"/>
          </a:solidFill>
        </p:spPr>
        <p:txBody>
          <a:bodyPr/>
          <a:lstStyle/>
          <a:p>
            <a:endParaRPr lang="en-US"/>
          </a:p>
        </p:txBody>
      </p:sp>
      <p:sp>
        <p:nvSpPr>
          <p:cNvPr id="4" name="Text Placeholder 2">
            <a:extLst>
              <a:ext uri="{FF2B5EF4-FFF2-40B4-BE49-F238E27FC236}">
                <a16:creationId xmlns:a16="http://schemas.microsoft.com/office/drawing/2014/main" id="{19C064AF-1DD3-029A-33A2-DD7871EF52CA}"/>
              </a:ext>
            </a:extLst>
          </p:cNvPr>
          <p:cNvSpPr>
            <a:spLocks noGrp="1"/>
          </p:cNvSpPr>
          <p:nvPr>
            <p:ph idx="10" hasCustomPrompt="1"/>
          </p:nvPr>
        </p:nvSpPr>
        <p:spPr>
          <a:xfrm>
            <a:off x="4724400" y="4648201"/>
            <a:ext cx="6459818" cy="1295399"/>
          </a:xfrm>
          <a:prstGeom prst="rect">
            <a:avLst/>
          </a:prstGeom>
        </p:spPr>
        <p:txBody>
          <a:bodyPr vert="horz" lIns="0" tIns="45720" rIns="0" bIns="45720" rtlCol="0">
            <a:noAutofit/>
          </a:bodyPr>
          <a:lstStyle>
            <a:lvl1pPr marL="0" indent="0" algn="r">
              <a:buNone/>
              <a:defRPr sz="1800" b="1">
                <a:solidFill>
                  <a:schemeClr val="bg1"/>
                </a:solidFill>
                <a:latin typeface="+mj-lt"/>
              </a:defRPr>
            </a:lvl1pPr>
            <a:lvl2pPr marL="457200" indent="0" algn="r">
              <a:buNone/>
              <a:defRPr sz="1600">
                <a:solidFill>
                  <a:schemeClr val="bg1"/>
                </a:solidFill>
                <a:latin typeface="+mj-lt"/>
              </a:defRPr>
            </a:lvl2pPr>
            <a:lvl3pPr marL="914400" indent="0" algn="r">
              <a:buNone/>
              <a:defRPr sz="1600">
                <a:latin typeface="+mj-lt"/>
              </a:defRPr>
            </a:lvl3pPr>
            <a:lvl4pPr marL="1371600" indent="0" algn="r">
              <a:buNone/>
              <a:defRPr sz="1600">
                <a:latin typeface="+mj-lt"/>
              </a:defRPr>
            </a:lvl4pPr>
            <a:lvl5pPr marL="1828800" indent="0">
              <a:buNone/>
              <a:defRPr sz="1600"/>
            </a:lvl5pPr>
          </a:lstStyle>
          <a:p>
            <a:pPr lvl="0"/>
            <a:r>
              <a:rPr lang="en-US" dirty="0"/>
              <a:t>NAME OF PRESENTER</a:t>
            </a:r>
          </a:p>
          <a:p>
            <a:pPr lvl="1"/>
            <a:r>
              <a:rPr lang="en-US" dirty="0"/>
              <a:t>Presenter’s Title</a:t>
            </a:r>
          </a:p>
          <a:p>
            <a:pPr lvl="1"/>
            <a:r>
              <a:rPr lang="en-US" dirty="0"/>
              <a:t>firstname.lastname@brunswickcountync.gov</a:t>
            </a:r>
          </a:p>
          <a:p>
            <a:pPr lvl="1"/>
            <a:r>
              <a:rPr lang="en-US" dirty="0"/>
              <a:t>910.253.1234</a:t>
            </a:r>
          </a:p>
        </p:txBody>
      </p:sp>
    </p:spTree>
    <p:extLst>
      <p:ext uri="{BB962C8B-B14F-4D97-AF65-F5344CB8AC3E}">
        <p14:creationId xmlns:p14="http://schemas.microsoft.com/office/powerpoint/2010/main" val="4209109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44888C72-99E3-0573-5C42-67FC86122C6E}"/>
              </a:ext>
            </a:extLst>
          </p:cNvPr>
          <p:cNvSpPr/>
          <p:nvPr userDrawn="1"/>
        </p:nvSpPr>
        <p:spPr>
          <a:xfrm>
            <a:off x="-57150" y="-57150"/>
            <a:ext cx="8551863" cy="6972300"/>
          </a:xfrm>
          <a:prstGeom prst="rect">
            <a:avLst/>
          </a:prstGeom>
          <a:solidFill>
            <a:schemeClr val="tx2"/>
          </a:solidFill>
        </p:spPr>
        <p:txBody>
          <a:bodyPr/>
          <a:lstStyle/>
          <a:p>
            <a:endParaRPr lang="en-US"/>
          </a:p>
        </p:txBody>
      </p:sp>
      <p:sp>
        <p:nvSpPr>
          <p:cNvPr id="2" name="Title 1"/>
          <p:cNvSpPr>
            <a:spLocks noGrp="1"/>
          </p:cNvSpPr>
          <p:nvPr>
            <p:ph type="title" hasCustomPrompt="1"/>
          </p:nvPr>
        </p:nvSpPr>
        <p:spPr>
          <a:xfrm>
            <a:off x="685629" y="1304925"/>
            <a:ext cx="5562771" cy="2124075"/>
          </a:xfrm>
        </p:spPr>
        <p:txBody>
          <a:bodyPr lIns="0" rIns="0" anchor="b">
            <a:noAutofit/>
          </a:bodyPr>
          <a:lstStyle>
            <a:lvl1pPr algn="l">
              <a:defRPr sz="4200" b="1" cap="none" baseline="0">
                <a:solidFill>
                  <a:schemeClr val="bg1"/>
                </a:solidFill>
              </a:defRPr>
            </a:lvl1pPr>
          </a:lstStyle>
          <a:p>
            <a:r>
              <a:rPr lang="en-US" dirty="0"/>
              <a:t>CLICK TO EDIT SECTION HEADER / DIVIDER SLIDE</a:t>
            </a:r>
          </a:p>
        </p:txBody>
      </p:sp>
      <p:sp>
        <p:nvSpPr>
          <p:cNvPr id="7" name="Freeform 2">
            <a:extLst>
              <a:ext uri="{FF2B5EF4-FFF2-40B4-BE49-F238E27FC236}">
                <a16:creationId xmlns:a16="http://schemas.microsoft.com/office/drawing/2014/main" id="{FD1B2BB3-B56C-EB2F-2291-A713B6BA3008}"/>
              </a:ext>
            </a:extLst>
          </p:cNvPr>
          <p:cNvSpPr/>
          <p:nvPr userDrawn="1"/>
        </p:nvSpPr>
        <p:spPr>
          <a:xfrm rot="5400000" flipH="1">
            <a:off x="5104187" y="-360737"/>
            <a:ext cx="3129279" cy="3736453"/>
          </a:xfrm>
          <a:custGeom>
            <a:avLst/>
            <a:gdLst/>
            <a:ahLst/>
            <a:cxnLst/>
            <a:rect l="l" t="t" r="r" b="b"/>
            <a:pathLst>
              <a:path w="3129279" h="3736453">
                <a:moveTo>
                  <a:pt x="3129279" y="0"/>
                </a:moveTo>
                <a:lnTo>
                  <a:pt x="0" y="0"/>
                </a:lnTo>
                <a:lnTo>
                  <a:pt x="0" y="3736453"/>
                </a:lnTo>
                <a:lnTo>
                  <a:pt x="3129279" y="3736453"/>
                </a:lnTo>
                <a:lnTo>
                  <a:pt x="3129279"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AutoShape 9">
            <a:extLst>
              <a:ext uri="{FF2B5EF4-FFF2-40B4-BE49-F238E27FC236}">
                <a16:creationId xmlns:a16="http://schemas.microsoft.com/office/drawing/2014/main" id="{076D6D3E-7BB4-A02F-A798-DC498D0AC334}"/>
              </a:ext>
            </a:extLst>
          </p:cNvPr>
          <p:cNvSpPr/>
          <p:nvPr/>
        </p:nvSpPr>
        <p:spPr>
          <a:xfrm>
            <a:off x="685629" y="3770334"/>
            <a:ext cx="2957086" cy="115866"/>
          </a:xfrm>
          <a:prstGeom prst="rect">
            <a:avLst/>
          </a:prstGeom>
          <a:solidFill>
            <a:srgbClr val="F8FBFD"/>
          </a:solidFill>
        </p:spPr>
        <p:txBody>
          <a:bodyPr/>
          <a:lstStyle/>
          <a:p>
            <a:endParaRPr lang="en-US"/>
          </a:p>
        </p:txBody>
      </p:sp>
      <p:sp>
        <p:nvSpPr>
          <p:cNvPr id="15" name="Freeform 10">
            <a:extLst>
              <a:ext uri="{FF2B5EF4-FFF2-40B4-BE49-F238E27FC236}">
                <a16:creationId xmlns:a16="http://schemas.microsoft.com/office/drawing/2014/main" id="{8577969C-8719-C590-7812-73B06A87B706}"/>
              </a:ext>
            </a:extLst>
          </p:cNvPr>
          <p:cNvSpPr/>
          <p:nvPr userDrawn="1"/>
        </p:nvSpPr>
        <p:spPr>
          <a:xfrm rot="5400000" flipV="1">
            <a:off x="246437" y="3482284"/>
            <a:ext cx="3129279" cy="3736453"/>
          </a:xfrm>
          <a:custGeom>
            <a:avLst/>
            <a:gdLst/>
            <a:ahLst/>
            <a:cxnLst/>
            <a:rect l="l" t="t" r="r" b="b"/>
            <a:pathLst>
              <a:path w="3129279" h="3736453">
                <a:moveTo>
                  <a:pt x="0" y="3736453"/>
                </a:moveTo>
                <a:lnTo>
                  <a:pt x="3129279" y="3736453"/>
                </a:lnTo>
                <a:lnTo>
                  <a:pt x="3129279" y="0"/>
                </a:lnTo>
                <a:lnTo>
                  <a:pt x="0" y="0"/>
                </a:lnTo>
                <a:lnTo>
                  <a:pt x="0" y="3736453"/>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Slide Number Placeholder 5"/>
          <p:cNvSpPr>
            <a:spLocks noGrp="1"/>
          </p:cNvSpPr>
          <p:nvPr>
            <p:ph type="sldNum" sz="quarter" idx="12"/>
          </p:nvPr>
        </p:nvSpPr>
        <p:spPr>
          <a:xfrm>
            <a:off x="457200" y="6356349"/>
            <a:ext cx="2133600" cy="365125"/>
          </a:xfrm>
        </p:spPr>
        <p:txBody>
          <a:bodyPr/>
          <a:lstStyle>
            <a:lvl1pPr algn="l">
              <a:defRPr>
                <a:solidFill>
                  <a:schemeClr val="bg1"/>
                </a:solidFill>
              </a:defRPr>
            </a:lvl1pPr>
          </a:lstStyle>
          <a:p>
            <a:fld id="{B6F15528-21DE-4FAA-801E-634DDDAF4B2B}" type="slidenum">
              <a:rPr lang="en-US" smtClean="0"/>
              <a:pPr/>
              <a:t>‹#›</a:t>
            </a:fld>
            <a:endParaRPr lang="en-US" dirty="0"/>
          </a:p>
        </p:txBody>
      </p:sp>
      <p:sp>
        <p:nvSpPr>
          <p:cNvPr id="3" name="Text Placeholder 2"/>
          <p:cNvSpPr>
            <a:spLocks noGrp="1"/>
          </p:cNvSpPr>
          <p:nvPr userDrawn="1">
            <p:ph type="body" idx="1" hasCustomPrompt="1"/>
          </p:nvPr>
        </p:nvSpPr>
        <p:spPr>
          <a:xfrm>
            <a:off x="685629" y="4225289"/>
            <a:ext cx="6135687" cy="977900"/>
          </a:xfrm>
        </p:spPr>
        <p:txBody>
          <a:bodyPr lIns="0" rIns="0"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17" name="Picture Placeholder 2">
            <a:extLst>
              <a:ext uri="{FF2B5EF4-FFF2-40B4-BE49-F238E27FC236}">
                <a16:creationId xmlns:a16="http://schemas.microsoft.com/office/drawing/2014/main" id="{22F82CF6-2D27-4D33-F18B-CE5647D953BF}"/>
              </a:ext>
            </a:extLst>
          </p:cNvPr>
          <p:cNvSpPr>
            <a:spLocks noGrp="1"/>
          </p:cNvSpPr>
          <p:nvPr>
            <p:ph type="pic" idx="13"/>
          </p:nvPr>
        </p:nvSpPr>
        <p:spPr>
          <a:xfrm>
            <a:off x="8494712" y="-57150"/>
            <a:ext cx="3773487" cy="6972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44888C72-99E3-0573-5C42-67FC86122C6E}"/>
              </a:ext>
            </a:extLst>
          </p:cNvPr>
          <p:cNvSpPr/>
          <p:nvPr userDrawn="1"/>
        </p:nvSpPr>
        <p:spPr>
          <a:xfrm>
            <a:off x="3716337" y="-57150"/>
            <a:ext cx="8551863" cy="6972300"/>
          </a:xfrm>
          <a:prstGeom prst="rect">
            <a:avLst/>
          </a:prstGeom>
          <a:solidFill>
            <a:schemeClr val="bg2"/>
          </a:solidFill>
        </p:spPr>
        <p:txBody>
          <a:bodyPr/>
          <a:lstStyle/>
          <a:p>
            <a:endParaRPr lang="en-US"/>
          </a:p>
        </p:txBody>
      </p:sp>
      <p:sp>
        <p:nvSpPr>
          <p:cNvPr id="2" name="Title 1"/>
          <p:cNvSpPr>
            <a:spLocks noGrp="1"/>
          </p:cNvSpPr>
          <p:nvPr>
            <p:ph type="title" hasCustomPrompt="1"/>
          </p:nvPr>
        </p:nvSpPr>
        <p:spPr>
          <a:xfrm>
            <a:off x="4459116" y="1304925"/>
            <a:ext cx="5562771" cy="2124075"/>
          </a:xfrm>
        </p:spPr>
        <p:txBody>
          <a:bodyPr lIns="0" rIns="0" anchor="b">
            <a:noAutofit/>
          </a:bodyPr>
          <a:lstStyle>
            <a:lvl1pPr algn="l">
              <a:defRPr sz="4200" b="1" cap="none" baseline="0">
                <a:solidFill>
                  <a:schemeClr val="bg1"/>
                </a:solidFill>
              </a:defRPr>
            </a:lvl1pPr>
          </a:lstStyle>
          <a:p>
            <a:r>
              <a:rPr lang="en-US" dirty="0"/>
              <a:t>CLICK TO EDIT SECTION HEADER / DIVIDER SLIDE</a:t>
            </a:r>
          </a:p>
        </p:txBody>
      </p:sp>
      <p:sp>
        <p:nvSpPr>
          <p:cNvPr id="7" name="Freeform 2">
            <a:extLst>
              <a:ext uri="{FF2B5EF4-FFF2-40B4-BE49-F238E27FC236}">
                <a16:creationId xmlns:a16="http://schemas.microsoft.com/office/drawing/2014/main" id="{FD1B2BB3-B56C-EB2F-2291-A713B6BA3008}"/>
              </a:ext>
            </a:extLst>
          </p:cNvPr>
          <p:cNvSpPr/>
          <p:nvPr userDrawn="1"/>
        </p:nvSpPr>
        <p:spPr>
          <a:xfrm rot="5400000" flipH="1">
            <a:off x="8835334" y="-360737"/>
            <a:ext cx="3129279" cy="3736453"/>
          </a:xfrm>
          <a:custGeom>
            <a:avLst/>
            <a:gdLst/>
            <a:ahLst/>
            <a:cxnLst/>
            <a:rect l="l" t="t" r="r" b="b"/>
            <a:pathLst>
              <a:path w="3129279" h="3736453">
                <a:moveTo>
                  <a:pt x="3129279" y="0"/>
                </a:moveTo>
                <a:lnTo>
                  <a:pt x="0" y="0"/>
                </a:lnTo>
                <a:lnTo>
                  <a:pt x="0" y="3736453"/>
                </a:lnTo>
                <a:lnTo>
                  <a:pt x="3129279" y="3736453"/>
                </a:lnTo>
                <a:lnTo>
                  <a:pt x="3129279"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AutoShape 9">
            <a:extLst>
              <a:ext uri="{FF2B5EF4-FFF2-40B4-BE49-F238E27FC236}">
                <a16:creationId xmlns:a16="http://schemas.microsoft.com/office/drawing/2014/main" id="{076D6D3E-7BB4-A02F-A798-DC498D0AC334}"/>
              </a:ext>
            </a:extLst>
          </p:cNvPr>
          <p:cNvSpPr/>
          <p:nvPr/>
        </p:nvSpPr>
        <p:spPr>
          <a:xfrm>
            <a:off x="4459116" y="3770334"/>
            <a:ext cx="2957086" cy="115866"/>
          </a:xfrm>
          <a:prstGeom prst="rect">
            <a:avLst/>
          </a:prstGeom>
          <a:solidFill>
            <a:srgbClr val="F8FBFD"/>
          </a:solidFill>
        </p:spPr>
        <p:txBody>
          <a:bodyPr/>
          <a:lstStyle/>
          <a:p>
            <a:endParaRPr lang="en-US"/>
          </a:p>
        </p:txBody>
      </p:sp>
      <p:sp>
        <p:nvSpPr>
          <p:cNvPr id="15" name="Freeform 10">
            <a:extLst>
              <a:ext uri="{FF2B5EF4-FFF2-40B4-BE49-F238E27FC236}">
                <a16:creationId xmlns:a16="http://schemas.microsoft.com/office/drawing/2014/main" id="{8577969C-8719-C590-7812-73B06A87B706}"/>
              </a:ext>
            </a:extLst>
          </p:cNvPr>
          <p:cNvSpPr/>
          <p:nvPr userDrawn="1"/>
        </p:nvSpPr>
        <p:spPr>
          <a:xfrm rot="5400000" flipV="1">
            <a:off x="3983336" y="3482284"/>
            <a:ext cx="3129279" cy="3736453"/>
          </a:xfrm>
          <a:custGeom>
            <a:avLst/>
            <a:gdLst/>
            <a:ahLst/>
            <a:cxnLst/>
            <a:rect l="l" t="t" r="r" b="b"/>
            <a:pathLst>
              <a:path w="3129279" h="3736453">
                <a:moveTo>
                  <a:pt x="0" y="3736453"/>
                </a:moveTo>
                <a:lnTo>
                  <a:pt x="3129279" y="3736453"/>
                </a:lnTo>
                <a:lnTo>
                  <a:pt x="3129279" y="0"/>
                </a:lnTo>
                <a:lnTo>
                  <a:pt x="0" y="0"/>
                </a:lnTo>
                <a:lnTo>
                  <a:pt x="0" y="3736453"/>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 Placeholder 2"/>
          <p:cNvSpPr>
            <a:spLocks noGrp="1"/>
          </p:cNvSpPr>
          <p:nvPr userDrawn="1">
            <p:ph type="body" idx="1" hasCustomPrompt="1"/>
          </p:nvPr>
        </p:nvSpPr>
        <p:spPr>
          <a:xfrm>
            <a:off x="4459116" y="4225289"/>
            <a:ext cx="6135687" cy="977900"/>
          </a:xfrm>
        </p:spPr>
        <p:txBody>
          <a:bodyPr lIns="0" rIns="0"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17" name="Picture Placeholder 2">
            <a:extLst>
              <a:ext uri="{FF2B5EF4-FFF2-40B4-BE49-F238E27FC236}">
                <a16:creationId xmlns:a16="http://schemas.microsoft.com/office/drawing/2014/main" id="{22F82CF6-2D27-4D33-F18B-CE5647D953BF}"/>
              </a:ext>
            </a:extLst>
          </p:cNvPr>
          <p:cNvSpPr>
            <a:spLocks noGrp="1"/>
          </p:cNvSpPr>
          <p:nvPr>
            <p:ph type="pic" idx="13"/>
          </p:nvPr>
        </p:nvSpPr>
        <p:spPr>
          <a:xfrm>
            <a:off x="-57150" y="-57150"/>
            <a:ext cx="3773487" cy="6972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Slide Number Placeholder 3">
            <a:extLst>
              <a:ext uri="{FF2B5EF4-FFF2-40B4-BE49-F238E27FC236}">
                <a16:creationId xmlns:a16="http://schemas.microsoft.com/office/drawing/2014/main" id="{00641C9F-0A2A-3CB7-8AD7-08058B4D9CA7}"/>
              </a:ext>
            </a:extLst>
          </p:cNvPr>
          <p:cNvSpPr>
            <a:spLocks noGrp="1"/>
          </p:cNvSpPr>
          <p:nvPr>
            <p:ph type="sldNum" sz="quarter" idx="12"/>
          </p:nvPr>
        </p:nvSpPr>
        <p:spPr>
          <a:xfrm>
            <a:off x="9599676" y="6356350"/>
            <a:ext cx="2133600" cy="365125"/>
          </a:xfrm>
        </p:spPr>
        <p:txBody>
          <a:bodyPr/>
          <a:lstStyle>
            <a:lvl1pPr>
              <a:defRPr>
                <a:solidFill>
                  <a:schemeClr val="bg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9590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tx2"/>
        </a:solid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055362DA-1C48-D5D4-B6FF-703C7EFD398C}"/>
              </a:ext>
            </a:extLst>
          </p:cNvPr>
          <p:cNvSpPr>
            <a:spLocks noGrp="1"/>
          </p:cNvSpPr>
          <p:nvPr>
            <p:ph type="sldNum" sz="quarter" idx="12"/>
          </p:nvPr>
        </p:nvSpPr>
        <p:spPr>
          <a:xfrm>
            <a:off x="9599676" y="6356350"/>
            <a:ext cx="2133600" cy="365125"/>
          </a:xfrm>
        </p:spPr>
        <p:txBody>
          <a:bodyPr/>
          <a:lstStyle>
            <a:lvl1pPr>
              <a:defRPr>
                <a:solidFill>
                  <a:schemeClr val="bg1"/>
                </a:solidFill>
              </a:defRPr>
            </a:lvl1pPr>
          </a:lstStyle>
          <a:p>
            <a:fld id="{B6F15528-21DE-4FAA-801E-634DDDAF4B2B}" type="slidenum">
              <a:rPr lang="en-US" smtClean="0"/>
              <a:pPr/>
              <a:t>‹#›</a:t>
            </a:fld>
            <a:endParaRPr lang="en-US"/>
          </a:p>
        </p:txBody>
      </p:sp>
      <p:sp>
        <p:nvSpPr>
          <p:cNvPr id="9" name="Freeform 2">
            <a:extLst>
              <a:ext uri="{FF2B5EF4-FFF2-40B4-BE49-F238E27FC236}">
                <a16:creationId xmlns:a16="http://schemas.microsoft.com/office/drawing/2014/main" id="{AD484670-C3EE-2D23-3039-E391754088AA}"/>
              </a:ext>
            </a:extLst>
          </p:cNvPr>
          <p:cNvSpPr/>
          <p:nvPr userDrawn="1"/>
        </p:nvSpPr>
        <p:spPr>
          <a:xfrm rot="5400000" flipV="1">
            <a:off x="246437" y="3482284"/>
            <a:ext cx="3129279" cy="3736453"/>
          </a:xfrm>
          <a:custGeom>
            <a:avLst/>
            <a:gdLst/>
            <a:ahLst/>
            <a:cxnLst/>
            <a:rect l="l" t="t" r="r" b="b"/>
            <a:pathLst>
              <a:path w="3129279" h="3736453">
                <a:moveTo>
                  <a:pt x="0" y="3736453"/>
                </a:moveTo>
                <a:lnTo>
                  <a:pt x="3129279" y="3736453"/>
                </a:lnTo>
                <a:lnTo>
                  <a:pt x="3129279" y="0"/>
                </a:lnTo>
                <a:lnTo>
                  <a:pt x="0" y="0"/>
                </a:lnTo>
                <a:lnTo>
                  <a:pt x="0" y="3736453"/>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id="{EBC212DE-AF18-0105-4722-04AF49A5ED9C}"/>
              </a:ext>
            </a:extLst>
          </p:cNvPr>
          <p:cNvSpPr/>
          <p:nvPr userDrawn="1"/>
        </p:nvSpPr>
        <p:spPr>
          <a:xfrm rot="5400000" flipH="1">
            <a:off x="8813236" y="-360737"/>
            <a:ext cx="3129279" cy="3736453"/>
          </a:xfrm>
          <a:custGeom>
            <a:avLst/>
            <a:gdLst/>
            <a:ahLst/>
            <a:cxnLst/>
            <a:rect l="l" t="t" r="r" b="b"/>
            <a:pathLst>
              <a:path w="3129279" h="3736453">
                <a:moveTo>
                  <a:pt x="3129279" y="0"/>
                </a:moveTo>
                <a:lnTo>
                  <a:pt x="0" y="0"/>
                </a:lnTo>
                <a:lnTo>
                  <a:pt x="0" y="3736453"/>
                </a:lnTo>
                <a:lnTo>
                  <a:pt x="3129279" y="3736453"/>
                </a:lnTo>
                <a:lnTo>
                  <a:pt x="3129279"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AutoShape 4">
            <a:extLst>
              <a:ext uri="{FF2B5EF4-FFF2-40B4-BE49-F238E27FC236}">
                <a16:creationId xmlns:a16="http://schemas.microsoft.com/office/drawing/2014/main" id="{0F67C3B2-D532-0634-07C0-F5E097725DD8}"/>
              </a:ext>
            </a:extLst>
          </p:cNvPr>
          <p:cNvSpPr/>
          <p:nvPr userDrawn="1"/>
        </p:nvSpPr>
        <p:spPr>
          <a:xfrm>
            <a:off x="685629" y="686486"/>
            <a:ext cx="10817695" cy="5485028"/>
          </a:xfrm>
          <a:prstGeom prst="rect">
            <a:avLst/>
          </a:prstGeom>
          <a:solidFill>
            <a:srgbClr val="E0F2F5"/>
          </a:solidFill>
        </p:spPr>
        <p:txBody>
          <a:bodyPr/>
          <a:lstStyle/>
          <a:p>
            <a:endParaRPr lang="en-US"/>
          </a:p>
        </p:txBody>
      </p:sp>
      <p:sp>
        <p:nvSpPr>
          <p:cNvPr id="12" name="Content Placeholder 2">
            <a:extLst>
              <a:ext uri="{FF2B5EF4-FFF2-40B4-BE49-F238E27FC236}">
                <a16:creationId xmlns:a16="http://schemas.microsoft.com/office/drawing/2014/main" id="{5A17B4E1-B513-016E-D587-3949B1686A8C}"/>
              </a:ext>
            </a:extLst>
          </p:cNvPr>
          <p:cNvSpPr>
            <a:spLocks noGrp="1"/>
          </p:cNvSpPr>
          <p:nvPr>
            <p:ph sz="half" idx="13" hasCustomPrompt="1"/>
          </p:nvPr>
        </p:nvSpPr>
        <p:spPr>
          <a:xfrm>
            <a:off x="6539878" y="2555450"/>
            <a:ext cx="4038600" cy="1828800"/>
          </a:xfrm>
        </p:spPr>
        <p:txBody>
          <a:bodyPr lIns="0" rIns="0"/>
          <a:lstStyle>
            <a:lvl1pPr marL="0" indent="0" algn="ctr">
              <a:buNone/>
              <a:defRPr sz="2400" b="0">
                <a:solidFill>
                  <a:schemeClr val="bg2"/>
                </a:solidFill>
              </a:defRPr>
            </a:lvl1pPr>
            <a:lvl2pPr algn="ctr">
              <a:defRPr sz="2400"/>
            </a:lvl2pPr>
            <a:lvl3pPr algn="ctr">
              <a:defRPr sz="2000"/>
            </a:lvl3pPr>
            <a:lvl4pPr algn="ctr">
              <a:defRPr sz="1800"/>
            </a:lvl4pPr>
            <a:lvl5pPr algn="ctr">
              <a:defRPr sz="1800"/>
            </a:lvl5pPr>
            <a:lvl6pPr>
              <a:defRPr sz="1800"/>
            </a:lvl6pPr>
            <a:lvl7pPr>
              <a:defRPr sz="1800"/>
            </a:lvl7pPr>
            <a:lvl8pPr>
              <a:defRPr sz="1800"/>
            </a:lvl8pPr>
            <a:lvl9pPr>
              <a:defRPr sz="180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a:extLst>
              <a:ext uri="{FF2B5EF4-FFF2-40B4-BE49-F238E27FC236}">
                <a16:creationId xmlns:a16="http://schemas.microsoft.com/office/drawing/2014/main" id="{D23F3F47-92FC-337A-3574-2470CD34CB41}"/>
              </a:ext>
            </a:extLst>
          </p:cNvPr>
          <p:cNvSpPr>
            <a:spLocks noGrp="1"/>
          </p:cNvSpPr>
          <p:nvPr>
            <p:ph type="body" sz="quarter" idx="14" hasCustomPrompt="1"/>
          </p:nvPr>
        </p:nvSpPr>
        <p:spPr>
          <a:xfrm>
            <a:off x="6539878" y="1218451"/>
            <a:ext cx="4039222" cy="1195388"/>
          </a:xfrm>
        </p:spPr>
        <p:txBody>
          <a:bodyPr lIns="0" rIns="0" anchor="ctr">
            <a:noAutofit/>
          </a:bodyPr>
          <a:lstStyle>
            <a:lvl1pPr marL="0" indent="0" algn="ctr">
              <a:buNone/>
              <a:defRPr sz="42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 Style</a:t>
            </a:r>
          </a:p>
        </p:txBody>
      </p:sp>
      <p:sp>
        <p:nvSpPr>
          <p:cNvPr id="13" name="Content Placeholder 2">
            <a:extLst>
              <a:ext uri="{FF2B5EF4-FFF2-40B4-BE49-F238E27FC236}">
                <a16:creationId xmlns:a16="http://schemas.microsoft.com/office/drawing/2014/main" id="{2D097272-C84E-8432-0BE5-2E642AC55BB8}"/>
              </a:ext>
            </a:extLst>
          </p:cNvPr>
          <p:cNvSpPr>
            <a:spLocks noGrp="1"/>
          </p:cNvSpPr>
          <p:nvPr>
            <p:ph sz="half" idx="1" hasCustomPrompt="1"/>
          </p:nvPr>
        </p:nvSpPr>
        <p:spPr>
          <a:xfrm>
            <a:off x="1610474" y="2555450"/>
            <a:ext cx="4038600" cy="1828800"/>
          </a:xfrm>
        </p:spPr>
        <p:txBody>
          <a:bodyPr lIns="0" rIns="0"/>
          <a:lstStyle>
            <a:lvl1pPr marL="0" indent="0" algn="ctr">
              <a:buNone/>
              <a:defRPr sz="2400" b="0">
                <a:solidFill>
                  <a:schemeClr val="bg2"/>
                </a:solidFill>
              </a:defRPr>
            </a:lvl1pPr>
            <a:lvl2pPr algn="ctr">
              <a:defRPr sz="2400"/>
            </a:lvl2pPr>
            <a:lvl3pPr algn="ctr">
              <a:defRPr sz="2000"/>
            </a:lvl3pPr>
            <a:lvl4pPr algn="ctr">
              <a:defRPr sz="1800"/>
            </a:lvl4pPr>
            <a:lvl5pPr algn="ctr">
              <a:defRPr sz="1800"/>
            </a:lvl5pPr>
            <a:lvl6pPr>
              <a:defRPr sz="1800"/>
            </a:lvl6pPr>
            <a:lvl7pPr>
              <a:defRPr sz="1800"/>
            </a:lvl7pPr>
            <a:lvl8pPr>
              <a:defRPr sz="1800"/>
            </a:lvl8pPr>
            <a:lvl9pPr>
              <a:defRPr sz="180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AutoShape 8">
            <a:extLst>
              <a:ext uri="{FF2B5EF4-FFF2-40B4-BE49-F238E27FC236}">
                <a16:creationId xmlns:a16="http://schemas.microsoft.com/office/drawing/2014/main" id="{A1082922-1F35-8DE6-CD8E-6C588FEC47D8}"/>
              </a:ext>
            </a:extLst>
          </p:cNvPr>
          <p:cNvSpPr/>
          <p:nvPr userDrawn="1"/>
        </p:nvSpPr>
        <p:spPr>
          <a:xfrm>
            <a:off x="7080635" y="4659487"/>
            <a:ext cx="2957087" cy="115866"/>
          </a:xfrm>
          <a:prstGeom prst="rect">
            <a:avLst/>
          </a:prstGeom>
          <a:solidFill>
            <a:srgbClr val="F5A706"/>
          </a:solidFill>
        </p:spPr>
        <p:txBody>
          <a:bodyPr/>
          <a:lstStyle/>
          <a:p>
            <a:endParaRPr lang="en-US"/>
          </a:p>
        </p:txBody>
      </p:sp>
      <p:sp>
        <p:nvSpPr>
          <p:cNvPr id="15" name="AutoShape 12">
            <a:extLst>
              <a:ext uri="{FF2B5EF4-FFF2-40B4-BE49-F238E27FC236}">
                <a16:creationId xmlns:a16="http://schemas.microsoft.com/office/drawing/2014/main" id="{2E01A2A8-4A63-EF88-C05B-55A47077CB5B}"/>
              </a:ext>
            </a:extLst>
          </p:cNvPr>
          <p:cNvSpPr/>
          <p:nvPr userDrawn="1"/>
        </p:nvSpPr>
        <p:spPr>
          <a:xfrm>
            <a:off x="2151231" y="4659492"/>
            <a:ext cx="2957087" cy="115866"/>
          </a:xfrm>
          <a:prstGeom prst="rect">
            <a:avLst/>
          </a:prstGeom>
          <a:solidFill>
            <a:srgbClr val="F5A706"/>
          </a:solidFill>
        </p:spPr>
        <p:txBody>
          <a:bodyPr/>
          <a:lstStyle/>
          <a:p>
            <a:endParaRPr lang="en-US"/>
          </a:p>
        </p:txBody>
      </p:sp>
      <p:sp>
        <p:nvSpPr>
          <p:cNvPr id="16" name="Title 1">
            <a:extLst>
              <a:ext uri="{FF2B5EF4-FFF2-40B4-BE49-F238E27FC236}">
                <a16:creationId xmlns:a16="http://schemas.microsoft.com/office/drawing/2014/main" id="{6565C464-EF6B-C2E9-256F-46424533AB46}"/>
              </a:ext>
            </a:extLst>
          </p:cNvPr>
          <p:cNvSpPr>
            <a:spLocks noGrp="1"/>
          </p:cNvSpPr>
          <p:nvPr>
            <p:ph type="title" hasCustomPrompt="1"/>
          </p:nvPr>
        </p:nvSpPr>
        <p:spPr>
          <a:xfrm>
            <a:off x="1610474" y="1270839"/>
            <a:ext cx="4038600" cy="1143000"/>
          </a:xfrm>
        </p:spPr>
        <p:txBody>
          <a:bodyPr lIns="0" rIns="0"/>
          <a:lstStyle>
            <a:lvl1pPr algn="ctr">
              <a:defRPr/>
            </a:lvl1pPr>
          </a:lstStyle>
          <a:p>
            <a:r>
              <a:rPr lang="en-US" dirty="0"/>
              <a:t>Click to Edit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2"/>
        </a:solid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055362DA-1C48-D5D4-B6FF-703C7EFD398C}"/>
              </a:ext>
            </a:extLst>
          </p:cNvPr>
          <p:cNvSpPr>
            <a:spLocks noGrp="1"/>
          </p:cNvSpPr>
          <p:nvPr>
            <p:ph type="sldNum" sz="quarter" idx="12"/>
          </p:nvPr>
        </p:nvSpPr>
        <p:spPr>
          <a:xfrm>
            <a:off x="9599676" y="6356350"/>
            <a:ext cx="2133600" cy="365125"/>
          </a:xfrm>
        </p:spPr>
        <p:txBody>
          <a:bodyPr/>
          <a:lstStyle>
            <a:lvl1pPr>
              <a:defRPr>
                <a:solidFill>
                  <a:schemeClr val="bg1"/>
                </a:solidFill>
              </a:defRPr>
            </a:lvl1pPr>
          </a:lstStyle>
          <a:p>
            <a:fld id="{B6F15528-21DE-4FAA-801E-634DDDAF4B2B}" type="slidenum">
              <a:rPr lang="en-US" smtClean="0"/>
              <a:pPr/>
              <a:t>‹#›</a:t>
            </a:fld>
            <a:endParaRPr lang="en-US"/>
          </a:p>
        </p:txBody>
      </p:sp>
      <p:sp>
        <p:nvSpPr>
          <p:cNvPr id="9" name="Freeform 2">
            <a:extLst>
              <a:ext uri="{FF2B5EF4-FFF2-40B4-BE49-F238E27FC236}">
                <a16:creationId xmlns:a16="http://schemas.microsoft.com/office/drawing/2014/main" id="{AD484670-C3EE-2D23-3039-E391754088AA}"/>
              </a:ext>
            </a:extLst>
          </p:cNvPr>
          <p:cNvSpPr/>
          <p:nvPr userDrawn="1"/>
        </p:nvSpPr>
        <p:spPr>
          <a:xfrm rot="5400000" flipV="1">
            <a:off x="246437" y="3482284"/>
            <a:ext cx="3129279" cy="3736453"/>
          </a:xfrm>
          <a:custGeom>
            <a:avLst/>
            <a:gdLst/>
            <a:ahLst/>
            <a:cxnLst/>
            <a:rect l="l" t="t" r="r" b="b"/>
            <a:pathLst>
              <a:path w="3129279" h="3736453">
                <a:moveTo>
                  <a:pt x="0" y="3736453"/>
                </a:moveTo>
                <a:lnTo>
                  <a:pt x="3129279" y="3736453"/>
                </a:lnTo>
                <a:lnTo>
                  <a:pt x="3129279" y="0"/>
                </a:lnTo>
                <a:lnTo>
                  <a:pt x="0" y="0"/>
                </a:lnTo>
                <a:lnTo>
                  <a:pt x="0" y="3736453"/>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id="{EBC212DE-AF18-0105-4722-04AF49A5ED9C}"/>
              </a:ext>
            </a:extLst>
          </p:cNvPr>
          <p:cNvSpPr/>
          <p:nvPr userDrawn="1"/>
        </p:nvSpPr>
        <p:spPr>
          <a:xfrm rot="5400000" flipH="1">
            <a:off x="8813236" y="-360737"/>
            <a:ext cx="3129279" cy="3736453"/>
          </a:xfrm>
          <a:custGeom>
            <a:avLst/>
            <a:gdLst/>
            <a:ahLst/>
            <a:cxnLst/>
            <a:rect l="l" t="t" r="r" b="b"/>
            <a:pathLst>
              <a:path w="3129279" h="3736453">
                <a:moveTo>
                  <a:pt x="3129279" y="0"/>
                </a:moveTo>
                <a:lnTo>
                  <a:pt x="0" y="0"/>
                </a:lnTo>
                <a:lnTo>
                  <a:pt x="0" y="3736453"/>
                </a:lnTo>
                <a:lnTo>
                  <a:pt x="3129279" y="3736453"/>
                </a:lnTo>
                <a:lnTo>
                  <a:pt x="3129279"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AutoShape 4">
            <a:extLst>
              <a:ext uri="{FF2B5EF4-FFF2-40B4-BE49-F238E27FC236}">
                <a16:creationId xmlns:a16="http://schemas.microsoft.com/office/drawing/2014/main" id="{0F67C3B2-D532-0634-07C0-F5E097725DD8}"/>
              </a:ext>
            </a:extLst>
          </p:cNvPr>
          <p:cNvSpPr/>
          <p:nvPr userDrawn="1"/>
        </p:nvSpPr>
        <p:spPr>
          <a:xfrm>
            <a:off x="685629" y="686486"/>
            <a:ext cx="10817695" cy="5485028"/>
          </a:xfrm>
          <a:prstGeom prst="rect">
            <a:avLst/>
          </a:prstGeom>
          <a:solidFill>
            <a:srgbClr val="E0F2F5"/>
          </a:solidFill>
        </p:spPr>
        <p:txBody>
          <a:bodyPr/>
          <a:lstStyle/>
          <a:p>
            <a:endParaRPr lang="en-US"/>
          </a:p>
        </p:txBody>
      </p:sp>
      <p:sp>
        <p:nvSpPr>
          <p:cNvPr id="12" name="Content Placeholder 2">
            <a:extLst>
              <a:ext uri="{FF2B5EF4-FFF2-40B4-BE49-F238E27FC236}">
                <a16:creationId xmlns:a16="http://schemas.microsoft.com/office/drawing/2014/main" id="{5A17B4E1-B513-016E-D587-3949B1686A8C}"/>
              </a:ext>
            </a:extLst>
          </p:cNvPr>
          <p:cNvSpPr>
            <a:spLocks noGrp="1"/>
          </p:cNvSpPr>
          <p:nvPr>
            <p:ph sz="half" idx="13" hasCustomPrompt="1"/>
          </p:nvPr>
        </p:nvSpPr>
        <p:spPr>
          <a:xfrm>
            <a:off x="6539878" y="2438401"/>
            <a:ext cx="4038600" cy="2885587"/>
          </a:xfrm>
        </p:spPr>
        <p:txBody>
          <a:bodyPr lIns="0" rIns="0"/>
          <a:lstStyle>
            <a:lvl1pPr>
              <a:defRPr sz="2400" b="0">
                <a:solidFill>
                  <a:schemeClr val="bg2"/>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D097272-C84E-8432-0BE5-2E642AC55BB8}"/>
              </a:ext>
            </a:extLst>
          </p:cNvPr>
          <p:cNvSpPr>
            <a:spLocks noGrp="1"/>
          </p:cNvSpPr>
          <p:nvPr>
            <p:ph sz="half" idx="1" hasCustomPrompt="1"/>
          </p:nvPr>
        </p:nvSpPr>
        <p:spPr>
          <a:xfrm>
            <a:off x="1610474" y="2438400"/>
            <a:ext cx="4038600" cy="2885588"/>
          </a:xfrm>
        </p:spPr>
        <p:txBody>
          <a:bodyPr lIns="0" rIns="0"/>
          <a:lstStyle>
            <a:lvl1pPr>
              <a:defRPr sz="2400" b="0">
                <a:solidFill>
                  <a:schemeClr val="bg2"/>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9D0FADD1-F7A2-1045-1F20-2A738C461759}"/>
              </a:ext>
            </a:extLst>
          </p:cNvPr>
          <p:cNvSpPr>
            <a:spLocks noGrp="1"/>
          </p:cNvSpPr>
          <p:nvPr>
            <p:ph type="title" hasCustomPrompt="1"/>
          </p:nvPr>
        </p:nvSpPr>
        <p:spPr>
          <a:xfrm>
            <a:off x="1610474" y="1270839"/>
            <a:ext cx="4038600" cy="1143000"/>
          </a:xfrm>
        </p:spPr>
        <p:txBody>
          <a:bodyPr lIns="0" rIns="0"/>
          <a:lstStyle>
            <a:lvl1pPr>
              <a:defRPr/>
            </a:lvl1pPr>
          </a:lstStyle>
          <a:p>
            <a:r>
              <a:rPr lang="en-US" dirty="0"/>
              <a:t>Click to Edit Title Style</a:t>
            </a:r>
          </a:p>
        </p:txBody>
      </p:sp>
      <p:sp>
        <p:nvSpPr>
          <p:cNvPr id="4" name="Text Placeholder 18">
            <a:extLst>
              <a:ext uri="{FF2B5EF4-FFF2-40B4-BE49-F238E27FC236}">
                <a16:creationId xmlns:a16="http://schemas.microsoft.com/office/drawing/2014/main" id="{229738F8-0D21-B39C-E5CD-6EF8CA875BAF}"/>
              </a:ext>
            </a:extLst>
          </p:cNvPr>
          <p:cNvSpPr>
            <a:spLocks noGrp="1"/>
          </p:cNvSpPr>
          <p:nvPr>
            <p:ph type="body" sz="quarter" idx="14" hasCustomPrompt="1"/>
          </p:nvPr>
        </p:nvSpPr>
        <p:spPr>
          <a:xfrm>
            <a:off x="6539256" y="1218451"/>
            <a:ext cx="4039222" cy="1195388"/>
          </a:xfrm>
        </p:spPr>
        <p:txBody>
          <a:bodyPr lIns="0" rIns="0" anchor="ctr">
            <a:noAutofit/>
          </a:bodyPr>
          <a:lstStyle>
            <a:lvl1pPr marL="0" indent="0">
              <a:buNone/>
              <a:defRPr sz="42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 Style</a:t>
            </a:r>
          </a:p>
        </p:txBody>
      </p:sp>
    </p:spTree>
    <p:extLst>
      <p:ext uri="{BB962C8B-B14F-4D97-AF65-F5344CB8AC3E}">
        <p14:creationId xmlns:p14="http://schemas.microsoft.com/office/powerpoint/2010/main" val="372460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94CD3691-5081-E2ED-2F7D-7DB558F53334}"/>
              </a:ext>
            </a:extLst>
          </p:cNvPr>
          <p:cNvSpPr/>
          <p:nvPr userDrawn="1"/>
        </p:nvSpPr>
        <p:spPr>
          <a:xfrm rot="5400000" flipH="1" flipV="1">
            <a:off x="246437" y="-360737"/>
            <a:ext cx="3129279" cy="3736453"/>
          </a:xfrm>
          <a:custGeom>
            <a:avLst/>
            <a:gdLst/>
            <a:ahLst/>
            <a:cxnLst/>
            <a:rect l="l" t="t" r="r" b="b"/>
            <a:pathLst>
              <a:path w="3129279" h="3736453">
                <a:moveTo>
                  <a:pt x="3129279" y="3736453"/>
                </a:moveTo>
                <a:lnTo>
                  <a:pt x="0" y="3736453"/>
                </a:lnTo>
                <a:lnTo>
                  <a:pt x="0" y="0"/>
                </a:lnTo>
                <a:lnTo>
                  <a:pt x="3129279" y="0"/>
                </a:lnTo>
                <a:lnTo>
                  <a:pt x="3129279" y="3736453"/>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3">
            <a:extLst>
              <a:ext uri="{FF2B5EF4-FFF2-40B4-BE49-F238E27FC236}">
                <a16:creationId xmlns:a16="http://schemas.microsoft.com/office/drawing/2014/main" id="{1D0B3CE9-7100-4CA4-2839-194B57C36579}"/>
              </a:ext>
            </a:extLst>
          </p:cNvPr>
          <p:cNvSpPr/>
          <p:nvPr userDrawn="1"/>
        </p:nvSpPr>
        <p:spPr>
          <a:xfrm rot="5400000">
            <a:off x="8813236" y="3482284"/>
            <a:ext cx="3129279" cy="3736453"/>
          </a:xfrm>
          <a:custGeom>
            <a:avLst/>
            <a:gdLst/>
            <a:ahLst/>
            <a:cxnLst/>
            <a:rect l="l" t="t" r="r" b="b"/>
            <a:pathLst>
              <a:path w="3129279" h="3736453">
                <a:moveTo>
                  <a:pt x="0" y="0"/>
                </a:moveTo>
                <a:lnTo>
                  <a:pt x="3129279" y="0"/>
                </a:lnTo>
                <a:lnTo>
                  <a:pt x="3129279" y="3736453"/>
                </a:lnTo>
                <a:lnTo>
                  <a:pt x="0" y="3736453"/>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Slide Number Placeholder 8"/>
          <p:cNvSpPr>
            <a:spLocks noGrp="1"/>
          </p:cNvSpPr>
          <p:nvPr>
            <p:ph type="sldNum" sz="quarter" idx="12"/>
          </p:nvPr>
        </p:nvSpPr>
        <p:spPr>
          <a:xfrm>
            <a:off x="462350" y="6356350"/>
            <a:ext cx="2133600" cy="365125"/>
          </a:xfrm>
        </p:spPr>
        <p:txBody>
          <a:bodyPr/>
          <a:lstStyle>
            <a:lvl1pPr algn="l">
              <a:defRPr>
                <a:solidFill>
                  <a:schemeClr val="bg2"/>
                </a:solidFill>
              </a:defRPr>
            </a:lvl1pPr>
          </a:lstStyle>
          <a:p>
            <a:fld id="{B6F15528-21DE-4FAA-801E-634DDDAF4B2B}" type="slidenum">
              <a:rPr lang="en-US" smtClean="0"/>
              <a:pPr/>
              <a:t>‹#›</a:t>
            </a:fld>
            <a:endParaRPr lang="en-US"/>
          </a:p>
        </p:txBody>
      </p:sp>
      <p:sp>
        <p:nvSpPr>
          <p:cNvPr id="12" name="AutoShape 4">
            <a:extLst>
              <a:ext uri="{FF2B5EF4-FFF2-40B4-BE49-F238E27FC236}">
                <a16:creationId xmlns:a16="http://schemas.microsoft.com/office/drawing/2014/main" id="{14CB8ADA-1556-30F1-BFCE-A70B2C9A439F}"/>
              </a:ext>
            </a:extLst>
          </p:cNvPr>
          <p:cNvSpPr/>
          <p:nvPr userDrawn="1"/>
        </p:nvSpPr>
        <p:spPr>
          <a:xfrm>
            <a:off x="685629" y="686486"/>
            <a:ext cx="10817695" cy="5485028"/>
          </a:xfrm>
          <a:prstGeom prst="rect">
            <a:avLst/>
          </a:prstGeom>
          <a:solidFill>
            <a:srgbClr val="156176"/>
          </a:solidFill>
        </p:spPr>
        <p:txBody>
          <a:bodyPr/>
          <a:lstStyle/>
          <a:p>
            <a:endParaRPr lang="en-US"/>
          </a:p>
        </p:txBody>
      </p:sp>
      <p:sp>
        <p:nvSpPr>
          <p:cNvPr id="17" name="Content Placeholder 2">
            <a:extLst>
              <a:ext uri="{FF2B5EF4-FFF2-40B4-BE49-F238E27FC236}">
                <a16:creationId xmlns:a16="http://schemas.microsoft.com/office/drawing/2014/main" id="{55F5424A-8C7A-1B21-6A54-31F94FE070A3}"/>
              </a:ext>
            </a:extLst>
          </p:cNvPr>
          <p:cNvSpPr>
            <a:spLocks noGrp="1"/>
          </p:cNvSpPr>
          <p:nvPr>
            <p:ph sz="half" idx="1" hasCustomPrompt="1"/>
          </p:nvPr>
        </p:nvSpPr>
        <p:spPr>
          <a:xfrm>
            <a:off x="1485891" y="2352674"/>
            <a:ext cx="4287765" cy="3286125"/>
          </a:xfrm>
        </p:spPr>
        <p:txBody>
          <a:bodyPr lIns="0" rIns="0"/>
          <a:lstStyle>
            <a:lvl1pPr marL="0" indent="0">
              <a:buNone/>
              <a:defRPr sz="2800">
                <a:solidFill>
                  <a:schemeClr val="accent4"/>
                </a:solidFill>
              </a:defRPr>
            </a:lvl1pPr>
            <a:lvl2pPr marL="514350" indent="-285750">
              <a:buFont typeface="Arial" panose="020B0604020202020204" pitchFamily="34" charset="0"/>
              <a:buChar char="•"/>
              <a:defRPr sz="2400">
                <a:solidFill>
                  <a:schemeClr val="bg1"/>
                </a:solidFill>
              </a:defRPr>
            </a:lvl2pPr>
            <a:lvl3pPr marL="1028700" indent="-342900">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Subhead</a:t>
            </a:r>
          </a:p>
          <a:p>
            <a:pPr lvl="1"/>
            <a:r>
              <a:rPr lang="en-US" dirty="0"/>
              <a:t>Second level</a:t>
            </a:r>
          </a:p>
          <a:p>
            <a:pPr lvl="2"/>
            <a:r>
              <a:rPr lang="en-US" dirty="0"/>
              <a:t>Third level</a:t>
            </a:r>
          </a:p>
        </p:txBody>
      </p:sp>
      <p:sp>
        <p:nvSpPr>
          <p:cNvPr id="16" name="Title 1">
            <a:extLst>
              <a:ext uri="{FF2B5EF4-FFF2-40B4-BE49-F238E27FC236}">
                <a16:creationId xmlns:a16="http://schemas.microsoft.com/office/drawing/2014/main" id="{11E3D385-1E35-F281-439B-45ABAA3FC763}"/>
              </a:ext>
            </a:extLst>
          </p:cNvPr>
          <p:cNvSpPr>
            <a:spLocks noGrp="1"/>
          </p:cNvSpPr>
          <p:nvPr>
            <p:ph type="title" hasCustomPrompt="1"/>
          </p:nvPr>
        </p:nvSpPr>
        <p:spPr>
          <a:xfrm>
            <a:off x="1482494" y="935989"/>
            <a:ext cx="9223966" cy="1143000"/>
          </a:xfrm>
        </p:spPr>
        <p:txBody>
          <a:bodyPr lIns="0" rIns="0"/>
          <a:lstStyle>
            <a:lvl1pPr>
              <a:defRPr>
                <a:solidFill>
                  <a:schemeClr val="bg1"/>
                </a:solidFill>
              </a:defRPr>
            </a:lvl1pPr>
          </a:lstStyle>
          <a:p>
            <a:r>
              <a:rPr lang="en-US" dirty="0"/>
              <a:t>Click to Edit Title Style</a:t>
            </a:r>
          </a:p>
        </p:txBody>
      </p:sp>
      <p:sp>
        <p:nvSpPr>
          <p:cNvPr id="18" name="Content Placeholder 2">
            <a:extLst>
              <a:ext uri="{FF2B5EF4-FFF2-40B4-BE49-F238E27FC236}">
                <a16:creationId xmlns:a16="http://schemas.microsoft.com/office/drawing/2014/main" id="{5A7616F2-07C0-25FD-F477-5ACD0C0B45AB}"/>
              </a:ext>
            </a:extLst>
          </p:cNvPr>
          <p:cNvSpPr>
            <a:spLocks noGrp="1"/>
          </p:cNvSpPr>
          <p:nvPr>
            <p:ph sz="half" idx="13" hasCustomPrompt="1"/>
          </p:nvPr>
        </p:nvSpPr>
        <p:spPr>
          <a:xfrm>
            <a:off x="6418344" y="2352675"/>
            <a:ext cx="4287765" cy="3286124"/>
          </a:xfrm>
        </p:spPr>
        <p:txBody>
          <a:bodyPr lIns="0" rIns="0"/>
          <a:lstStyle>
            <a:lvl1pPr marL="0" indent="0">
              <a:buNone/>
              <a:defRPr sz="2800">
                <a:solidFill>
                  <a:schemeClr val="accent4"/>
                </a:solidFill>
              </a:defRPr>
            </a:lvl1pPr>
            <a:lvl2pPr marL="514350" indent="-285750">
              <a:buFont typeface="Arial" panose="020B0604020202020204" pitchFamily="34" charset="0"/>
              <a:buChar char="•"/>
              <a:defRPr sz="2400">
                <a:solidFill>
                  <a:schemeClr val="bg1"/>
                </a:solidFill>
              </a:defRPr>
            </a:lvl2pPr>
            <a:lvl3pPr marL="1028700" indent="-342900">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Subhead</a:t>
            </a:r>
          </a:p>
          <a:p>
            <a:pPr lvl="1"/>
            <a:r>
              <a:rPr lang="en-US" dirty="0"/>
              <a:t>Second level</a:t>
            </a:r>
          </a:p>
          <a:p>
            <a:pPr lvl="2"/>
            <a:r>
              <a:rPr lang="en-US" dirty="0"/>
              <a:t>Third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724" y="274638"/>
            <a:ext cx="11274552"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8724" y="1600200"/>
            <a:ext cx="11274552"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2"/>
                </a:solidFill>
                <a:latin typeface="+mj-lt"/>
              </a:defRPr>
            </a:lvl1pPr>
          </a:lstStyle>
          <a:p>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bg2"/>
                </a:solidFill>
                <a:latin typeface="+mj-lt"/>
              </a:defRPr>
            </a:lvl1pPr>
          </a:lstStyle>
          <a:p>
            <a:endParaRPr lang="en-US"/>
          </a:p>
        </p:txBody>
      </p:sp>
      <p:sp>
        <p:nvSpPr>
          <p:cNvPr id="6" name="Slide Number Placeholder 5"/>
          <p:cNvSpPr>
            <a:spLocks noGrp="1"/>
          </p:cNvSpPr>
          <p:nvPr>
            <p:ph type="sldNum" sz="quarter" idx="4"/>
          </p:nvPr>
        </p:nvSpPr>
        <p:spPr>
          <a:xfrm>
            <a:off x="9599676" y="6356350"/>
            <a:ext cx="2133600" cy="365125"/>
          </a:xfrm>
          <a:prstGeom prst="rect">
            <a:avLst/>
          </a:prstGeom>
        </p:spPr>
        <p:txBody>
          <a:bodyPr vert="horz" lIns="91440" tIns="45720" rIns="91440" bIns="45720" rtlCol="0" anchor="ctr"/>
          <a:lstStyle>
            <a:lvl1pPr algn="r">
              <a:defRPr sz="1200">
                <a:solidFill>
                  <a:schemeClr val="bg2"/>
                </a:solidFill>
                <a:latin typeface="+mj-lt"/>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51" r:id="rId5"/>
    <p:sldLayoutId id="2147483667" r:id="rId6"/>
    <p:sldLayoutId id="2147483652" r:id="rId7"/>
    <p:sldLayoutId id="2147483665" r:id="rId8"/>
    <p:sldLayoutId id="2147483653" r:id="rId9"/>
    <p:sldLayoutId id="2147483670" r:id="rId10"/>
    <p:sldLayoutId id="2147483671" r:id="rId11"/>
    <p:sldLayoutId id="2147483672" r:id="rId12"/>
    <p:sldLayoutId id="2147483673" r:id="rId13"/>
    <p:sldLayoutId id="2147483674" r:id="rId14"/>
    <p:sldLayoutId id="2147483655" r:id="rId15"/>
    <p:sldLayoutId id="2147483666" r:id="rId16"/>
    <p:sldLayoutId id="2147483668" r:id="rId17"/>
    <p:sldLayoutId id="2147483669" r:id="rId18"/>
    <p:sldLayoutId id="2147483675" r:id="rId19"/>
    <p:sldLayoutId id="2147483676" r:id="rId20"/>
    <p:sldLayoutId id="2147483677" r:id="rId21"/>
    <p:sldLayoutId id="2147483678" r:id="rId22"/>
  </p:sldLayoutIdLst>
  <p:hf hdr="0" ftr="0" dt="0"/>
  <p:txStyles>
    <p:titleStyle>
      <a:lvl1pPr algn="l" defTabSz="914400" rtl="0" eaLnBrk="1" latinLnBrk="0" hangingPunct="1">
        <a:spcBef>
          <a:spcPct val="0"/>
        </a:spcBef>
        <a:buNone/>
        <a:defRPr sz="4200" b="1" kern="1200">
          <a:solidFill>
            <a:schemeClr val="bg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b="1" kern="1200">
          <a:solidFill>
            <a:schemeClr val="tx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0.xml"/><Relationship Id="rId5" Type="http://schemas.openxmlformats.org/officeDocument/2006/relationships/image" Target="../media/image49.sv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42A3-67DD-BF94-994E-4ED6A59CF38F}"/>
              </a:ext>
            </a:extLst>
          </p:cNvPr>
          <p:cNvSpPr>
            <a:spLocks noGrp="1"/>
          </p:cNvSpPr>
          <p:nvPr>
            <p:ph type="ctrTitle"/>
          </p:nvPr>
        </p:nvSpPr>
        <p:spPr/>
        <p:txBody>
          <a:bodyPr/>
          <a:lstStyle/>
          <a:p>
            <a:r>
              <a:rPr lang="en-US" sz="3200" dirty="0"/>
              <a:t>Caw </a:t>
            </a:r>
            <a:r>
              <a:rPr lang="en-US" sz="3200" dirty="0" err="1"/>
              <a:t>Caw</a:t>
            </a:r>
            <a:r>
              <a:rPr lang="en-US" sz="3200" dirty="0"/>
              <a:t> Canal and Little Caw </a:t>
            </a:r>
            <a:r>
              <a:rPr lang="en-US" sz="3200" dirty="0" err="1"/>
              <a:t>Caw</a:t>
            </a:r>
            <a:r>
              <a:rPr lang="en-US" sz="3200" dirty="0"/>
              <a:t> Canal Floodway Study Results - Presentation</a:t>
            </a:r>
            <a:br>
              <a:rPr lang="en-US" dirty="0"/>
            </a:br>
            <a:endParaRPr lang="en-US" dirty="0"/>
          </a:p>
        </p:txBody>
      </p:sp>
      <p:sp>
        <p:nvSpPr>
          <p:cNvPr id="3" name="Subtitle 2">
            <a:extLst>
              <a:ext uri="{FF2B5EF4-FFF2-40B4-BE49-F238E27FC236}">
                <a16:creationId xmlns:a16="http://schemas.microsoft.com/office/drawing/2014/main" id="{AF098E0B-EF60-1AF2-4501-D139BEADDC93}"/>
              </a:ext>
            </a:extLst>
          </p:cNvPr>
          <p:cNvSpPr>
            <a:spLocks noGrp="1"/>
          </p:cNvSpPr>
          <p:nvPr>
            <p:ph type="subTitle" idx="1"/>
          </p:nvPr>
        </p:nvSpPr>
        <p:spPr>
          <a:xfrm>
            <a:off x="1000862" y="2517775"/>
            <a:ext cx="7914538" cy="584937"/>
          </a:xfrm>
        </p:spPr>
        <p:txBody>
          <a:bodyPr>
            <a:normAutofit fontScale="92500"/>
          </a:bodyPr>
          <a:lstStyle/>
          <a:p>
            <a:r>
              <a:rPr lang="en-US" dirty="0"/>
              <a:t>Brunswick Plantation Community Meeting  July 15, 2025</a:t>
            </a:r>
          </a:p>
        </p:txBody>
      </p:sp>
      <p:sp>
        <p:nvSpPr>
          <p:cNvPr id="4" name="Content Placeholder 3">
            <a:extLst>
              <a:ext uri="{FF2B5EF4-FFF2-40B4-BE49-F238E27FC236}">
                <a16:creationId xmlns:a16="http://schemas.microsoft.com/office/drawing/2014/main" id="{0DD04702-EACA-D320-BAAC-7DB4260208E0}"/>
              </a:ext>
            </a:extLst>
          </p:cNvPr>
          <p:cNvSpPr>
            <a:spLocks noGrp="1"/>
          </p:cNvSpPr>
          <p:nvPr>
            <p:ph idx="10"/>
          </p:nvPr>
        </p:nvSpPr>
        <p:spPr/>
        <p:txBody>
          <a:bodyPr/>
          <a:lstStyle/>
          <a:p>
            <a:r>
              <a:rPr lang="en-US" dirty="0"/>
              <a:t>James Paggioli, CFM</a:t>
            </a:r>
          </a:p>
          <a:p>
            <a:r>
              <a:rPr lang="en-US" sz="1600" b="0" dirty="0">
                <a:solidFill>
                  <a:schemeClr val="bg2"/>
                </a:solidFill>
              </a:rPr>
              <a:t>Floodplain Administrator</a:t>
            </a:r>
          </a:p>
          <a:p>
            <a:r>
              <a:rPr lang="en-US" sz="1600" b="0" dirty="0">
                <a:solidFill>
                  <a:schemeClr val="bg2"/>
                </a:solidFill>
              </a:rPr>
              <a:t>James.paggioli@brunswickcountync.gov</a:t>
            </a:r>
          </a:p>
          <a:p>
            <a:r>
              <a:rPr lang="en-US" sz="1600" b="0" dirty="0">
                <a:solidFill>
                  <a:schemeClr val="bg2"/>
                </a:solidFill>
              </a:rPr>
              <a:t>910.253.2054</a:t>
            </a:r>
          </a:p>
          <a:p>
            <a:endParaRPr lang="en-US" sz="1600" b="0" dirty="0">
              <a:solidFill>
                <a:schemeClr val="bg2"/>
              </a:solidFill>
            </a:endParaRPr>
          </a:p>
        </p:txBody>
      </p:sp>
    </p:spTree>
    <p:extLst>
      <p:ext uri="{BB962C8B-B14F-4D97-AF65-F5344CB8AC3E}">
        <p14:creationId xmlns:p14="http://schemas.microsoft.com/office/powerpoint/2010/main" val="3141481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7C9B6-1EE6-6FA0-FF74-BEB9FE1D4CAD}"/>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3" name="Title 2">
            <a:extLst>
              <a:ext uri="{FF2B5EF4-FFF2-40B4-BE49-F238E27FC236}">
                <a16:creationId xmlns:a16="http://schemas.microsoft.com/office/drawing/2014/main" id="{4E3FDB3D-F58D-D1EB-9D1F-7394FA126C52}"/>
              </a:ext>
            </a:extLst>
          </p:cNvPr>
          <p:cNvSpPr>
            <a:spLocks noGrp="1"/>
          </p:cNvSpPr>
          <p:nvPr>
            <p:ph type="title"/>
          </p:nvPr>
        </p:nvSpPr>
        <p:spPr>
          <a:xfrm>
            <a:off x="685800" y="685800"/>
            <a:ext cx="10896600" cy="372992"/>
          </a:xfrm>
        </p:spPr>
        <p:txBody>
          <a:bodyPr>
            <a:normAutofit fontScale="90000"/>
          </a:bodyPr>
          <a:lstStyle/>
          <a:p>
            <a:r>
              <a:rPr lang="en-US" sz="2400" dirty="0">
                <a:solidFill>
                  <a:srgbClr val="156176"/>
                </a:solidFill>
                <a:latin typeface="Century Gothic"/>
              </a:rPr>
              <a:t>PROPOSED</a:t>
            </a:r>
            <a:r>
              <a:rPr kumimoji="0" lang="en-US" sz="2400" b="1" i="0" u="none" strike="noStrike" kern="1200" cap="all" spc="0" normalizeH="0" baseline="0" noProof="0" dirty="0">
                <a:ln>
                  <a:noFill/>
                </a:ln>
                <a:solidFill>
                  <a:srgbClr val="156176"/>
                </a:solidFill>
                <a:effectLst/>
                <a:uLnTx/>
                <a:uFillTx/>
                <a:latin typeface="Century Gothic"/>
                <a:ea typeface="+mj-ea"/>
                <a:cs typeface="+mj-cs"/>
              </a:rPr>
              <a:t> FIRM Mapping PER STUDY/LOMC Of Brunswick Plantation Area</a:t>
            </a:r>
            <a:br>
              <a:rPr kumimoji="0" lang="en-US" sz="2400" b="1" i="0" u="none" strike="noStrike" kern="1200" cap="all" spc="0" normalizeH="0" baseline="0" noProof="0" dirty="0">
                <a:ln>
                  <a:noFill/>
                </a:ln>
                <a:solidFill>
                  <a:srgbClr val="156176"/>
                </a:solidFill>
                <a:effectLst/>
                <a:uLnTx/>
                <a:uFillTx/>
                <a:latin typeface="Century Gothic"/>
                <a:ea typeface="+mj-ea"/>
                <a:cs typeface="+mj-cs"/>
              </a:rPr>
            </a:br>
            <a:r>
              <a:rPr kumimoji="0" lang="en-US" sz="2400" b="1" i="0" u="none" strike="noStrike" kern="1200" cap="all" spc="0" normalizeH="0" baseline="0" noProof="0" dirty="0">
                <a:ln>
                  <a:noFill/>
                </a:ln>
                <a:solidFill>
                  <a:srgbClr val="156176"/>
                </a:solidFill>
                <a:effectLst/>
                <a:uLnTx/>
                <a:uFillTx/>
                <a:latin typeface="Century Gothic"/>
                <a:ea typeface="+mj-ea"/>
                <a:cs typeface="+mj-cs"/>
              </a:rPr>
              <a:t>CASE 23-04-1192P -370295</a:t>
            </a:r>
            <a:endParaRPr lang="en-US" dirty="0"/>
          </a:p>
        </p:txBody>
      </p:sp>
      <p:pic>
        <p:nvPicPr>
          <p:cNvPr id="14" name="Picture Placeholder 13" descr="Map&#10;&#10;AI-generated content may be incorrect.">
            <a:extLst>
              <a:ext uri="{FF2B5EF4-FFF2-40B4-BE49-F238E27FC236}">
                <a16:creationId xmlns:a16="http://schemas.microsoft.com/office/drawing/2014/main" id="{556A7FA3-204E-D94C-F6EB-D5EBA02BE4A8}"/>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4759" b="4759"/>
          <a:stretch>
            <a:fillRect/>
          </a:stretch>
        </p:blipFill>
        <p:spPr>
          <a:xfrm>
            <a:off x="1221383" y="1622535"/>
            <a:ext cx="7572375" cy="4629150"/>
          </a:xfrm>
        </p:spPr>
      </p:pic>
      <p:pic>
        <p:nvPicPr>
          <p:cNvPr id="16" name="Content Placeholder 15" descr="A picture containing text&#10;&#10;AI-generated content may be incorrect.">
            <a:extLst>
              <a:ext uri="{FF2B5EF4-FFF2-40B4-BE49-F238E27FC236}">
                <a16:creationId xmlns:a16="http://schemas.microsoft.com/office/drawing/2014/main" id="{D9606FF3-C867-71FE-239C-447EAFA0A69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297484" y="1580378"/>
            <a:ext cx="1429757" cy="2256513"/>
          </a:xfrm>
        </p:spPr>
      </p:pic>
      <p:pic>
        <p:nvPicPr>
          <p:cNvPr id="18" name="Picture Placeholder 17" descr="Text, letter&#10;&#10;AI-generated content may be incorrect.">
            <a:extLst>
              <a:ext uri="{FF2B5EF4-FFF2-40B4-BE49-F238E27FC236}">
                <a16:creationId xmlns:a16="http://schemas.microsoft.com/office/drawing/2014/main" id="{662A6AFE-65C0-FD36-2E34-E985E8DCBEF1}"/>
              </a:ext>
            </a:extLst>
          </p:cNvPr>
          <p:cNvPicPr>
            <a:picLocks noGrp="1" noChangeAspect="1"/>
          </p:cNvPicPr>
          <p:nvPr>
            <p:ph type="pic" idx="15"/>
          </p:nvPr>
        </p:nvPicPr>
        <p:blipFill>
          <a:blip r:embed="rId4">
            <a:extLst>
              <a:ext uri="{28A0092B-C50C-407E-A947-70E740481C1C}">
                <a14:useLocalDpi xmlns:a14="http://schemas.microsoft.com/office/drawing/2010/main" val="0"/>
              </a:ext>
            </a:extLst>
          </a:blip>
          <a:srcRect t="347" b="347"/>
          <a:stretch>
            <a:fillRect/>
          </a:stretch>
        </p:blipFill>
        <p:spPr>
          <a:xfrm>
            <a:off x="9251627" y="3940747"/>
            <a:ext cx="1570484" cy="2439987"/>
          </a:xfrm>
        </p:spPr>
      </p:pic>
      <p:sp>
        <p:nvSpPr>
          <p:cNvPr id="7" name="Content Placeholder 6">
            <a:extLst>
              <a:ext uri="{FF2B5EF4-FFF2-40B4-BE49-F238E27FC236}">
                <a16:creationId xmlns:a16="http://schemas.microsoft.com/office/drawing/2014/main" id="{F15753AB-D278-8FAB-62E2-20926864D265}"/>
              </a:ext>
            </a:extLst>
          </p:cNvPr>
          <p:cNvSpPr>
            <a:spLocks noGrp="1"/>
          </p:cNvSpPr>
          <p:nvPr>
            <p:ph sz="half" idx="16"/>
          </p:nvPr>
        </p:nvSpPr>
        <p:spPr>
          <a:xfrm>
            <a:off x="4191000" y="2938345"/>
            <a:ext cx="1598676" cy="590579"/>
          </a:xfrm>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mn-cs"/>
              </a:rPr>
              <a:t>Brunswick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mn-cs"/>
              </a:rPr>
              <a:t>Plantation Area</a:t>
            </a:r>
          </a:p>
          <a:p>
            <a:endParaRPr lang="en-US" dirty="0"/>
          </a:p>
        </p:txBody>
      </p:sp>
      <p:sp>
        <p:nvSpPr>
          <p:cNvPr id="12" name="Content Placeholder 11">
            <a:extLst>
              <a:ext uri="{FF2B5EF4-FFF2-40B4-BE49-F238E27FC236}">
                <a16:creationId xmlns:a16="http://schemas.microsoft.com/office/drawing/2014/main" id="{E95AAA30-8AB9-7D2D-6D57-797A9881976D}"/>
              </a:ext>
            </a:extLst>
          </p:cNvPr>
          <p:cNvSpPr>
            <a:spLocks noGrp="1"/>
          </p:cNvSpPr>
          <p:nvPr>
            <p:ph sz="half" idx="21"/>
          </p:nvPr>
        </p:nvSpPr>
        <p:spPr>
          <a:xfrm>
            <a:off x="833754" y="1205839"/>
            <a:ext cx="10668000" cy="372992"/>
          </a:xfrm>
        </p:spPr>
        <p:txBody>
          <a:bodyPr>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dirty="0">
                <a:solidFill>
                  <a:srgbClr val="D77804"/>
                </a:solidFill>
                <a:latin typeface="Century Gothic"/>
              </a:rPr>
              <a:t>Proposed Effective Date</a:t>
            </a:r>
            <a:r>
              <a:rPr kumimoji="0" lang="en-US" sz="2000" b="1" i="0" u="none" strike="noStrike" kern="1200" cap="none" spc="0" normalizeH="0" baseline="0" noProof="0" dirty="0">
                <a:ln>
                  <a:noFill/>
                </a:ln>
                <a:solidFill>
                  <a:srgbClr val="D77804"/>
                </a:solidFill>
                <a:effectLst/>
                <a:uLnTx/>
                <a:uFillTx/>
                <a:latin typeface="Century Gothic"/>
                <a:ea typeface="+mn-ea"/>
                <a:cs typeface="+mn-cs"/>
              </a:rPr>
              <a:t> September 19, 2025 Revised Study Area of Map 3720102600K</a:t>
            </a:r>
          </a:p>
        </p:txBody>
      </p:sp>
    </p:spTree>
    <p:extLst>
      <p:ext uri="{BB962C8B-B14F-4D97-AF65-F5344CB8AC3E}">
        <p14:creationId xmlns:p14="http://schemas.microsoft.com/office/powerpoint/2010/main" val="41564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4DC5-752D-B422-5FD0-07A9906E3E0A}"/>
              </a:ext>
            </a:extLst>
          </p:cNvPr>
          <p:cNvSpPr>
            <a:spLocks noGrp="1"/>
          </p:cNvSpPr>
          <p:nvPr>
            <p:ph type="ctrTitle"/>
          </p:nvPr>
        </p:nvSpPr>
        <p:spPr/>
        <p:txBody>
          <a:bodyPr/>
          <a:lstStyle/>
          <a:p>
            <a:r>
              <a:rPr lang="en-US" dirty="0"/>
              <a:t>Section 2</a:t>
            </a:r>
          </a:p>
        </p:txBody>
      </p:sp>
      <p:sp>
        <p:nvSpPr>
          <p:cNvPr id="3" name="Subtitle 2">
            <a:extLst>
              <a:ext uri="{FF2B5EF4-FFF2-40B4-BE49-F238E27FC236}">
                <a16:creationId xmlns:a16="http://schemas.microsoft.com/office/drawing/2014/main" id="{E01C3ECA-ECE8-75C0-4638-A736B41B8FF7}"/>
              </a:ext>
            </a:extLst>
          </p:cNvPr>
          <p:cNvSpPr>
            <a:spLocks noGrp="1"/>
          </p:cNvSpPr>
          <p:nvPr>
            <p:ph type="subTitle" idx="1"/>
          </p:nvPr>
        </p:nvSpPr>
        <p:spPr>
          <a:xfrm>
            <a:off x="1005668" y="2286000"/>
            <a:ext cx="7914538" cy="584937"/>
          </a:xfrm>
        </p:spPr>
        <p:txBody>
          <a:bodyPr>
            <a:noAutofit/>
          </a:bodyPr>
          <a:lstStyle/>
          <a:p>
            <a:r>
              <a:rPr lang="en-US" dirty="0"/>
              <a:t>Hydrology and Hydraulics Study</a:t>
            </a:r>
          </a:p>
          <a:p>
            <a:r>
              <a:rPr lang="en-US" dirty="0"/>
              <a:t>Time Line and Final Results</a:t>
            </a:r>
          </a:p>
        </p:txBody>
      </p:sp>
    </p:spTree>
    <p:extLst>
      <p:ext uri="{BB962C8B-B14F-4D97-AF65-F5344CB8AC3E}">
        <p14:creationId xmlns:p14="http://schemas.microsoft.com/office/powerpoint/2010/main" val="2931233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96BAC7-9076-8EDA-5943-C31638F084F8}"/>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3" name="Title 2">
            <a:extLst>
              <a:ext uri="{FF2B5EF4-FFF2-40B4-BE49-F238E27FC236}">
                <a16:creationId xmlns:a16="http://schemas.microsoft.com/office/drawing/2014/main" id="{EF0E40C6-CFF5-57B5-612D-B940E2928374}"/>
              </a:ext>
            </a:extLst>
          </p:cNvPr>
          <p:cNvSpPr>
            <a:spLocks noGrp="1"/>
          </p:cNvSpPr>
          <p:nvPr>
            <p:ph type="title"/>
          </p:nvPr>
        </p:nvSpPr>
        <p:spPr/>
        <p:txBody>
          <a:bodyPr/>
          <a:lstStyle/>
          <a:p>
            <a:r>
              <a:rPr lang="en-US" dirty="0"/>
              <a:t>Current FEMA / NFIP Definitions</a:t>
            </a:r>
          </a:p>
        </p:txBody>
      </p:sp>
      <p:sp>
        <p:nvSpPr>
          <p:cNvPr id="10" name="Content Placeholder 9">
            <a:extLst>
              <a:ext uri="{FF2B5EF4-FFF2-40B4-BE49-F238E27FC236}">
                <a16:creationId xmlns:a16="http://schemas.microsoft.com/office/drawing/2014/main" id="{D834E104-37F6-E325-EB8E-FB7691761765}"/>
              </a:ext>
            </a:extLst>
          </p:cNvPr>
          <p:cNvSpPr>
            <a:spLocks noGrp="1"/>
          </p:cNvSpPr>
          <p:nvPr>
            <p:ph sz="half" idx="19"/>
          </p:nvPr>
        </p:nvSpPr>
        <p:spPr>
          <a:xfrm>
            <a:off x="636639" y="1828801"/>
            <a:ext cx="10668000" cy="4044956"/>
          </a:xfrm>
        </p:spPr>
        <p:txBody>
          <a:bodyPr>
            <a:normAutofit/>
          </a:bodyPr>
          <a:lstStyle/>
          <a:p>
            <a:r>
              <a:rPr lang="en-US" dirty="0"/>
              <a:t>Flood Zone -</a:t>
            </a:r>
            <a:r>
              <a:rPr lang="en-US" b="0" dirty="0">
                <a:solidFill>
                  <a:schemeClr val="tx1"/>
                </a:solidFill>
              </a:rPr>
              <a:t>Flood hazard areas identified on the Flood Insurance Rate Map are identified as a Special Flood Hazard Area (SFHA). SFHA are defined as the area that will be inundated by the flood event having a 1-percent chance of being equaled or exceeded in any given year. The 1-percent annual chance flood is also referred to as the base flood or 100-year flood. SFHAs are labeled as Zone A, Zone AO, Zone AH, Zones A1-A30, Zone AE, Zone A99, Zone AR, Zone AR/AE, Zone AR/AO, Zone AR/A1-A30, Zone AR/A, Zone V, Zone VE, and Zones V1-V30. Moderate flood hazard areas, labeled Zone B or Zone X (shaded) are also shown on the FIRM, and are the areas between the limits of the base flood and the 0.2-percent-annual-chance (or 500-year) flood. The areas of minimal flood hazard, which are the areas outside the SFHA and higher than the elevation of the 0.2-percent-annual-chance flood, are labeled Zone C or Zone X (unshaded).</a:t>
            </a:r>
            <a:endParaRPr lang="en-US" dirty="0">
              <a:solidFill>
                <a:schemeClr val="tx1"/>
              </a:solidFill>
            </a:endParaRPr>
          </a:p>
        </p:txBody>
      </p:sp>
    </p:spTree>
    <p:extLst>
      <p:ext uri="{BB962C8B-B14F-4D97-AF65-F5344CB8AC3E}">
        <p14:creationId xmlns:p14="http://schemas.microsoft.com/office/powerpoint/2010/main" val="1876953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063CD-4206-A383-97DA-BE89A16B739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44F9FE-A2CA-B4E8-A8FC-0869B4D5C4B8}"/>
              </a:ext>
            </a:extLst>
          </p:cNvPr>
          <p:cNvSpPr>
            <a:spLocks noGrp="1"/>
          </p:cNvSpPr>
          <p:nvPr>
            <p:ph type="sldNum" sz="quarter" idx="12"/>
          </p:nvPr>
        </p:nvSpPr>
        <p:spPr/>
        <p:txBody>
          <a:bodyPr/>
          <a:lstStyle/>
          <a:p>
            <a:fld id="{B6F15528-21DE-4FAA-801E-634DDDAF4B2B}" type="slidenum">
              <a:rPr lang="en-US" smtClean="0"/>
              <a:pPr/>
              <a:t>13</a:t>
            </a:fld>
            <a:endParaRPr lang="en-US"/>
          </a:p>
        </p:txBody>
      </p:sp>
      <p:sp>
        <p:nvSpPr>
          <p:cNvPr id="3" name="Title 2">
            <a:extLst>
              <a:ext uri="{FF2B5EF4-FFF2-40B4-BE49-F238E27FC236}">
                <a16:creationId xmlns:a16="http://schemas.microsoft.com/office/drawing/2014/main" id="{EBB2E3EC-4A9A-F093-571B-8C6A49C2F0A6}"/>
              </a:ext>
            </a:extLst>
          </p:cNvPr>
          <p:cNvSpPr>
            <a:spLocks noGrp="1"/>
          </p:cNvSpPr>
          <p:nvPr>
            <p:ph type="title"/>
          </p:nvPr>
        </p:nvSpPr>
        <p:spPr/>
        <p:txBody>
          <a:bodyPr>
            <a:normAutofit fontScale="90000"/>
          </a:bodyPr>
          <a:lstStyle/>
          <a:p>
            <a:r>
              <a:rPr lang="en-US" dirty="0"/>
              <a:t>Definitions: Brunswick County Flood Damage Prevention Ordinance</a:t>
            </a:r>
          </a:p>
        </p:txBody>
      </p:sp>
      <p:sp>
        <p:nvSpPr>
          <p:cNvPr id="12" name="Content Placeholder 11">
            <a:extLst>
              <a:ext uri="{FF2B5EF4-FFF2-40B4-BE49-F238E27FC236}">
                <a16:creationId xmlns:a16="http://schemas.microsoft.com/office/drawing/2014/main" id="{C7F80F35-A536-51F3-E5A7-A9C7889830BC}"/>
              </a:ext>
            </a:extLst>
          </p:cNvPr>
          <p:cNvSpPr>
            <a:spLocks noGrp="1"/>
          </p:cNvSpPr>
          <p:nvPr>
            <p:ph sz="half" idx="21"/>
          </p:nvPr>
        </p:nvSpPr>
        <p:spPr>
          <a:xfrm>
            <a:off x="647700" y="2192907"/>
            <a:ext cx="10896600" cy="1651821"/>
          </a:xfrm>
        </p:spPr>
        <p:txBody>
          <a:bodyPr>
            <a:normAutofit/>
          </a:bodyPr>
          <a:lstStyle/>
          <a:p>
            <a:pPr algn="l"/>
            <a:r>
              <a:rPr lang="en-US" dirty="0"/>
              <a:t>Non Encroachment Area</a:t>
            </a:r>
            <a:r>
              <a:rPr lang="en-US" b="0" dirty="0"/>
              <a:t> ”(NEA)" - </a:t>
            </a:r>
            <a:r>
              <a:rPr lang="en-US" b="0" dirty="0">
                <a:solidFill>
                  <a:schemeClr val="tx1"/>
                </a:solidFill>
              </a:rPr>
              <a:t>means the channel of a river or other watercourse, including the area above a bridge or culvert when applicable, and the adjacent land areas that must be reserved in order to discharge the base flood without cumulatively increasing the water surface elevation more than one (1) foot as designated in the Flood Insurance Study report.</a:t>
            </a:r>
            <a:endParaRPr lang="en-US" dirty="0">
              <a:solidFill>
                <a:schemeClr val="tx1"/>
              </a:solidFill>
            </a:endParaRPr>
          </a:p>
        </p:txBody>
      </p:sp>
      <p:sp>
        <p:nvSpPr>
          <p:cNvPr id="6" name="Content Placeholder 10">
            <a:extLst>
              <a:ext uri="{FF2B5EF4-FFF2-40B4-BE49-F238E27FC236}">
                <a16:creationId xmlns:a16="http://schemas.microsoft.com/office/drawing/2014/main" id="{E75160E1-15A0-4C69-2410-401C7D81FFC1}"/>
              </a:ext>
            </a:extLst>
          </p:cNvPr>
          <p:cNvSpPr txBox="1">
            <a:spLocks/>
          </p:cNvSpPr>
          <p:nvPr/>
        </p:nvSpPr>
        <p:spPr>
          <a:xfrm>
            <a:off x="637868" y="4208835"/>
            <a:ext cx="10896600" cy="1302568"/>
          </a:xfrm>
          <a:prstGeom prst="rect">
            <a:avLst/>
          </a:prstGeom>
        </p:spPr>
        <p:txBody>
          <a:bodyPr vert="horz" lIns="0" tIns="45720" rIns="0" bIns="45720" rtlCol="0">
            <a:normAutofit lnSpcReduction="10000"/>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r>
              <a:rPr lang="en-US" dirty="0"/>
              <a:t>Floodway-</a:t>
            </a:r>
            <a:r>
              <a:rPr lang="en-US" b="0" dirty="0">
                <a:solidFill>
                  <a:schemeClr val="tx1"/>
                </a:solidFill>
              </a:rPr>
              <a:t>means the channel of a river or other watercourse, including the area above a bridge or culvert when applicable, and the adjacent land areas that must be reserved in order to discharge the base flood without cumulatively increasing the water surface elevation more than one (1) foot.</a:t>
            </a:r>
          </a:p>
          <a:p>
            <a:pPr algn="l"/>
            <a:endParaRPr lang="en-US" dirty="0"/>
          </a:p>
        </p:txBody>
      </p:sp>
    </p:spTree>
    <p:extLst>
      <p:ext uri="{BB962C8B-B14F-4D97-AF65-F5344CB8AC3E}">
        <p14:creationId xmlns:p14="http://schemas.microsoft.com/office/powerpoint/2010/main" val="1901059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D57D1-DB26-EB24-E09B-7C40C6E8541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B7B917-530D-66BD-91EC-5808DB2859B2}"/>
              </a:ext>
            </a:extLst>
          </p:cNvPr>
          <p:cNvSpPr>
            <a:spLocks noGrp="1"/>
          </p:cNvSpPr>
          <p:nvPr>
            <p:ph type="sldNum" sz="quarter" idx="12"/>
          </p:nvPr>
        </p:nvSpPr>
        <p:spPr/>
        <p:txBody>
          <a:bodyPr/>
          <a:lstStyle/>
          <a:p>
            <a:fld id="{B6F15528-21DE-4FAA-801E-634DDDAF4B2B}" type="slidenum">
              <a:rPr lang="en-US" smtClean="0"/>
              <a:pPr/>
              <a:t>14</a:t>
            </a:fld>
            <a:endParaRPr lang="en-US"/>
          </a:p>
        </p:txBody>
      </p:sp>
      <p:sp>
        <p:nvSpPr>
          <p:cNvPr id="3" name="Title 2">
            <a:extLst>
              <a:ext uri="{FF2B5EF4-FFF2-40B4-BE49-F238E27FC236}">
                <a16:creationId xmlns:a16="http://schemas.microsoft.com/office/drawing/2014/main" id="{1BC8A25E-4949-611D-48C4-0C7C3A250A9C}"/>
              </a:ext>
            </a:extLst>
          </p:cNvPr>
          <p:cNvSpPr>
            <a:spLocks noGrp="1"/>
          </p:cNvSpPr>
          <p:nvPr>
            <p:ph type="title"/>
          </p:nvPr>
        </p:nvSpPr>
        <p:spPr>
          <a:xfrm>
            <a:off x="506361" y="205608"/>
            <a:ext cx="11199876" cy="1143000"/>
          </a:xfrm>
        </p:spPr>
        <p:txBody>
          <a:bodyPr>
            <a:normAutofit/>
          </a:bodyPr>
          <a:lstStyle/>
          <a:p>
            <a:r>
              <a:rPr lang="en-US" sz="2400" dirty="0"/>
              <a:t>Definitions: Flood Zone, NEA, Floodway, What it looks like on a Map</a:t>
            </a:r>
          </a:p>
        </p:txBody>
      </p:sp>
      <p:pic>
        <p:nvPicPr>
          <p:cNvPr id="8" name="Content Placeholder 7">
            <a:extLst>
              <a:ext uri="{FF2B5EF4-FFF2-40B4-BE49-F238E27FC236}">
                <a16:creationId xmlns:a16="http://schemas.microsoft.com/office/drawing/2014/main" id="{7A6B7024-D3D9-0804-C8A1-C14B50DF4CEE}"/>
              </a:ext>
            </a:extLst>
          </p:cNvPr>
          <p:cNvPicPr>
            <a:picLocks noGrp="1" noChangeAspect="1"/>
          </p:cNvPicPr>
          <p:nvPr>
            <p:ph sz="half" idx="21"/>
          </p:nvPr>
        </p:nvPicPr>
        <p:blipFill>
          <a:blip r:embed="rId2">
            <a:extLst>
              <a:ext uri="{28A0092B-C50C-407E-A947-70E740481C1C}">
                <a14:useLocalDpi xmlns:a14="http://schemas.microsoft.com/office/drawing/2010/main" val="0"/>
              </a:ext>
            </a:extLst>
          </a:blip>
          <a:stretch>
            <a:fillRect/>
          </a:stretch>
        </p:blipFill>
        <p:spPr>
          <a:xfrm>
            <a:off x="1752600" y="990600"/>
            <a:ext cx="7996296" cy="5365750"/>
          </a:xfrm>
        </p:spPr>
      </p:pic>
      <p:sp>
        <p:nvSpPr>
          <p:cNvPr id="6" name="Content Placeholder 10">
            <a:extLst>
              <a:ext uri="{FF2B5EF4-FFF2-40B4-BE49-F238E27FC236}">
                <a16:creationId xmlns:a16="http://schemas.microsoft.com/office/drawing/2014/main" id="{DA5DA368-D3BC-6EF7-144A-DC9AC533EFAA}"/>
              </a:ext>
            </a:extLst>
          </p:cNvPr>
          <p:cNvSpPr txBox="1">
            <a:spLocks/>
          </p:cNvSpPr>
          <p:nvPr/>
        </p:nvSpPr>
        <p:spPr>
          <a:xfrm>
            <a:off x="632952" y="3428999"/>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b="0" dirty="0"/>
          </a:p>
          <a:p>
            <a:pPr algn="l"/>
            <a:endParaRPr lang="en-US" dirty="0"/>
          </a:p>
        </p:txBody>
      </p:sp>
    </p:spTree>
    <p:extLst>
      <p:ext uri="{BB962C8B-B14F-4D97-AF65-F5344CB8AC3E}">
        <p14:creationId xmlns:p14="http://schemas.microsoft.com/office/powerpoint/2010/main" val="1376669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0D9A-3197-443B-0998-70410BC5D1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8A675E-112F-5F0A-23F0-F5E24C8F7680}"/>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3" name="Title 2">
            <a:extLst>
              <a:ext uri="{FF2B5EF4-FFF2-40B4-BE49-F238E27FC236}">
                <a16:creationId xmlns:a16="http://schemas.microsoft.com/office/drawing/2014/main" id="{71A33F26-BAD8-F47F-0B94-37FAC3EAACA4}"/>
              </a:ext>
            </a:extLst>
          </p:cNvPr>
          <p:cNvSpPr>
            <a:spLocks noGrp="1"/>
          </p:cNvSpPr>
          <p:nvPr>
            <p:ph type="title"/>
          </p:nvPr>
        </p:nvSpPr>
        <p:spPr/>
        <p:txBody>
          <a:bodyPr>
            <a:normAutofit fontScale="90000"/>
          </a:bodyPr>
          <a:lstStyle/>
          <a:p>
            <a:r>
              <a:rPr lang="en-US" dirty="0"/>
              <a:t>Definitions: Brunswick County Flood Damage Prevention Ordinance</a:t>
            </a:r>
          </a:p>
        </p:txBody>
      </p:sp>
      <p:sp>
        <p:nvSpPr>
          <p:cNvPr id="11" name="Content Placeholder 10">
            <a:extLst>
              <a:ext uri="{FF2B5EF4-FFF2-40B4-BE49-F238E27FC236}">
                <a16:creationId xmlns:a16="http://schemas.microsoft.com/office/drawing/2014/main" id="{FB528BE4-9C72-B6FC-D01B-B01C9C6FE14C}"/>
              </a:ext>
            </a:extLst>
          </p:cNvPr>
          <p:cNvSpPr>
            <a:spLocks noGrp="1"/>
          </p:cNvSpPr>
          <p:nvPr>
            <p:ph sz="half" idx="20"/>
          </p:nvPr>
        </p:nvSpPr>
        <p:spPr>
          <a:xfrm>
            <a:off x="632952" y="2487664"/>
            <a:ext cx="10896600" cy="3772719"/>
          </a:xfrm>
        </p:spPr>
        <p:txBody>
          <a:bodyPr>
            <a:normAutofit fontScale="85000" lnSpcReduction="10000"/>
          </a:bodyPr>
          <a:lstStyle/>
          <a:p>
            <a:pPr algn="l"/>
            <a:r>
              <a:rPr lang="en-US" dirty="0"/>
              <a:t>Floodways and Non-Encroachment Areas</a:t>
            </a:r>
            <a:endParaRPr lang="en-US" b="0" dirty="0"/>
          </a:p>
          <a:p>
            <a:pPr algn="l"/>
            <a:r>
              <a:rPr lang="en-US" b="0" dirty="0">
                <a:solidFill>
                  <a:schemeClr val="tx1"/>
                </a:solidFill>
              </a:rPr>
              <a:t>Areas designated as floodways or non-encroachment areas are located within the Special Flood Hazard Areas established in Article 7.1.3, Section B. …..The following provisions, in addition to standards outlined in Article 7.1.5, Sections A and B, shall apply to all development within such areas:</a:t>
            </a:r>
          </a:p>
          <a:p>
            <a:pPr algn="l"/>
            <a:r>
              <a:rPr lang="en-US" b="0" dirty="0">
                <a:solidFill>
                  <a:schemeClr val="tx1"/>
                </a:solidFill>
              </a:rPr>
              <a:t>(1) No encroachments, including fill, new construction, substantial improvements and other developments shall be permitted unless:</a:t>
            </a:r>
          </a:p>
          <a:p>
            <a:pPr algn="l"/>
            <a:r>
              <a:rPr lang="en-US" b="0" dirty="0">
                <a:solidFill>
                  <a:schemeClr val="tx1"/>
                </a:solidFill>
              </a:rPr>
              <a:t>(a) It is demonstrated that </a:t>
            </a:r>
            <a:r>
              <a:rPr lang="en-US" b="0" dirty="0">
                <a:solidFill>
                  <a:schemeClr val="tx1"/>
                </a:solidFill>
                <a:highlight>
                  <a:srgbClr val="FFFF00"/>
                </a:highlight>
              </a:rPr>
              <a:t>the proposed encroachment would not result in any increase in the flood levels </a:t>
            </a:r>
            <a:r>
              <a:rPr lang="en-US" b="0" dirty="0">
                <a:solidFill>
                  <a:schemeClr val="tx1"/>
                </a:solidFill>
              </a:rPr>
              <a:t>during the occurrence of the base flood discharge, based on hydrologic and hydraulic analyses performed in accordance with standard engineering practice and presented to the Floodplain Administrator prior to issuance of floodplain development permit; or</a:t>
            </a:r>
          </a:p>
          <a:p>
            <a:pPr algn="l"/>
            <a:endParaRPr lang="en-US" b="0" dirty="0">
              <a:solidFill>
                <a:schemeClr val="tx1"/>
              </a:solidFill>
            </a:endParaRPr>
          </a:p>
          <a:p>
            <a:pPr algn="l"/>
            <a:r>
              <a:rPr lang="en-US" b="0" dirty="0">
                <a:solidFill>
                  <a:schemeClr val="tx1"/>
                </a:solidFill>
              </a:rPr>
              <a:t>(b) A Conditional Letter of Map Revision (CLOMR) has been approved by FEMA. A Letter of Map Revision (LOMR) must also be obtained within six months of completion of the proposed encroachment.</a:t>
            </a:r>
          </a:p>
          <a:p>
            <a:pPr algn="l"/>
            <a:endParaRPr lang="en-US" dirty="0"/>
          </a:p>
        </p:txBody>
      </p:sp>
      <p:sp>
        <p:nvSpPr>
          <p:cNvPr id="12" name="Content Placeholder 11">
            <a:extLst>
              <a:ext uri="{FF2B5EF4-FFF2-40B4-BE49-F238E27FC236}">
                <a16:creationId xmlns:a16="http://schemas.microsoft.com/office/drawing/2014/main" id="{D744E905-E33C-6F46-D419-1B86155447B7}"/>
              </a:ext>
            </a:extLst>
          </p:cNvPr>
          <p:cNvSpPr>
            <a:spLocks noGrp="1"/>
          </p:cNvSpPr>
          <p:nvPr>
            <p:ph sz="half" idx="21"/>
          </p:nvPr>
        </p:nvSpPr>
        <p:spPr>
          <a:xfrm>
            <a:off x="632952" y="1819016"/>
            <a:ext cx="10896600" cy="609606"/>
          </a:xfrm>
        </p:spPr>
        <p:txBody>
          <a:bodyPr>
            <a:normAutofit fontScale="85000" lnSpcReduction="10000"/>
          </a:bodyPr>
          <a:lstStyle/>
          <a:p>
            <a:pPr algn="l"/>
            <a:r>
              <a:rPr lang="en-US" dirty="0"/>
              <a:t>Can I Build in a Non-Encroachment Area or Floodway…</a:t>
            </a:r>
          </a:p>
          <a:p>
            <a:pPr algn="l"/>
            <a:r>
              <a:rPr lang="en-US" dirty="0"/>
              <a:t>The answer is Yes, but with the following conditions met along with the other Flood Zone requirements.</a:t>
            </a:r>
          </a:p>
        </p:txBody>
      </p:sp>
      <p:sp>
        <p:nvSpPr>
          <p:cNvPr id="6" name="Content Placeholder 10">
            <a:extLst>
              <a:ext uri="{FF2B5EF4-FFF2-40B4-BE49-F238E27FC236}">
                <a16:creationId xmlns:a16="http://schemas.microsoft.com/office/drawing/2014/main" id="{C0E7A0A8-E2CD-00AC-56B2-B5B2A5263C01}"/>
              </a:ext>
            </a:extLst>
          </p:cNvPr>
          <p:cNvSpPr txBox="1">
            <a:spLocks/>
          </p:cNvSpPr>
          <p:nvPr/>
        </p:nvSpPr>
        <p:spPr>
          <a:xfrm>
            <a:off x="632952" y="3428999"/>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b="0" dirty="0"/>
          </a:p>
          <a:p>
            <a:pPr algn="l"/>
            <a:endParaRPr lang="en-US" dirty="0"/>
          </a:p>
        </p:txBody>
      </p:sp>
    </p:spTree>
    <p:extLst>
      <p:ext uri="{BB962C8B-B14F-4D97-AF65-F5344CB8AC3E}">
        <p14:creationId xmlns:p14="http://schemas.microsoft.com/office/powerpoint/2010/main" val="219006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559E4-3F57-2CEC-9E68-A43038B09AF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178E77-6299-B292-812A-468E9F26B705}"/>
              </a:ext>
            </a:extLst>
          </p:cNvPr>
          <p:cNvSpPr>
            <a:spLocks noGrp="1"/>
          </p:cNvSpPr>
          <p:nvPr>
            <p:ph type="sldNum" sz="quarter" idx="12"/>
          </p:nvPr>
        </p:nvSpPr>
        <p:spPr/>
        <p:txBody>
          <a:bodyPr/>
          <a:lstStyle/>
          <a:p>
            <a:fld id="{B6F15528-21DE-4FAA-801E-634DDDAF4B2B}" type="slidenum">
              <a:rPr lang="en-US" smtClean="0"/>
              <a:pPr/>
              <a:t>16</a:t>
            </a:fld>
            <a:endParaRPr lang="en-US"/>
          </a:p>
        </p:txBody>
      </p:sp>
      <p:sp>
        <p:nvSpPr>
          <p:cNvPr id="3" name="Title 2">
            <a:extLst>
              <a:ext uri="{FF2B5EF4-FFF2-40B4-BE49-F238E27FC236}">
                <a16:creationId xmlns:a16="http://schemas.microsoft.com/office/drawing/2014/main" id="{E8E68420-06D4-0D00-CC3F-326BDBE1C105}"/>
              </a:ext>
            </a:extLst>
          </p:cNvPr>
          <p:cNvSpPr>
            <a:spLocks noGrp="1"/>
          </p:cNvSpPr>
          <p:nvPr>
            <p:ph type="title"/>
          </p:nvPr>
        </p:nvSpPr>
        <p:spPr>
          <a:xfrm>
            <a:off x="533400" y="685800"/>
            <a:ext cx="11025648" cy="609600"/>
          </a:xfrm>
        </p:spPr>
        <p:txBody>
          <a:bodyPr>
            <a:normAutofit/>
          </a:bodyPr>
          <a:lstStyle/>
          <a:p>
            <a:r>
              <a:rPr lang="en-US" sz="2800" dirty="0"/>
              <a:t>Caw </a:t>
            </a:r>
            <a:r>
              <a:rPr lang="en-US" sz="2800" dirty="0" err="1"/>
              <a:t>Caw</a:t>
            </a:r>
            <a:r>
              <a:rPr lang="en-US" sz="2800" dirty="0"/>
              <a:t> Canal And Little Caw </a:t>
            </a:r>
            <a:r>
              <a:rPr lang="en-US" sz="2800" dirty="0" err="1"/>
              <a:t>Caw</a:t>
            </a:r>
            <a:r>
              <a:rPr lang="en-US" sz="2800" dirty="0"/>
              <a:t> Canal  H&amp;H Study</a:t>
            </a:r>
          </a:p>
        </p:txBody>
      </p:sp>
      <p:sp>
        <p:nvSpPr>
          <p:cNvPr id="11" name="Content Placeholder 10">
            <a:extLst>
              <a:ext uri="{FF2B5EF4-FFF2-40B4-BE49-F238E27FC236}">
                <a16:creationId xmlns:a16="http://schemas.microsoft.com/office/drawing/2014/main" id="{9C52771C-A0A9-1AC1-F2BE-0A1F293CD7EE}"/>
              </a:ext>
            </a:extLst>
          </p:cNvPr>
          <p:cNvSpPr>
            <a:spLocks noGrp="1"/>
          </p:cNvSpPr>
          <p:nvPr>
            <p:ph sz="half" idx="20"/>
          </p:nvPr>
        </p:nvSpPr>
        <p:spPr>
          <a:xfrm>
            <a:off x="570271" y="3056606"/>
            <a:ext cx="11102782" cy="3224771"/>
          </a:xfrm>
        </p:spPr>
        <p:txBody>
          <a:bodyPr>
            <a:normAutofit lnSpcReduction="10000"/>
          </a:bodyPr>
          <a:lstStyle/>
          <a:p>
            <a:pPr algn="l"/>
            <a:r>
              <a:rPr lang="en-US" sz="1800" dirty="0"/>
              <a:t>The H&amp;H Study consists of the following basic Tasks:</a:t>
            </a:r>
          </a:p>
          <a:p>
            <a:pPr algn="l"/>
            <a:r>
              <a:rPr lang="en-US" sz="1800" dirty="0">
                <a:solidFill>
                  <a:schemeClr val="tx1"/>
                </a:solidFill>
              </a:rPr>
              <a:t>1) Acquire Detailed Current Canal and Topographic Data of the Study Area</a:t>
            </a:r>
          </a:p>
          <a:p>
            <a:pPr algn="l"/>
            <a:r>
              <a:rPr lang="en-US" sz="1800" dirty="0">
                <a:solidFill>
                  <a:schemeClr val="tx1"/>
                </a:solidFill>
              </a:rPr>
              <a:t>2) Assemble Current Land Use Coverage and Most Up to Date Storm Modeling</a:t>
            </a:r>
          </a:p>
          <a:p>
            <a:pPr algn="l"/>
            <a:r>
              <a:rPr lang="en-US" sz="1800" dirty="0">
                <a:solidFill>
                  <a:schemeClr val="tx1"/>
                </a:solidFill>
              </a:rPr>
              <a:t>3) Calculate the Existing Storm Flow Data through out Study Area contribution Watershed</a:t>
            </a:r>
          </a:p>
          <a:p>
            <a:pPr algn="l"/>
            <a:r>
              <a:rPr lang="en-US" sz="1800" dirty="0">
                <a:solidFill>
                  <a:schemeClr val="tx1"/>
                </a:solidFill>
              </a:rPr>
              <a:t>4) Model and Determine Base Flood Elevations throughout the Study Area utilizing the assembled Cross-Section data.</a:t>
            </a:r>
          </a:p>
          <a:p>
            <a:pPr algn="l"/>
            <a:r>
              <a:rPr lang="en-US" sz="1800" dirty="0">
                <a:solidFill>
                  <a:schemeClr val="tx1"/>
                </a:solidFill>
              </a:rPr>
              <a:t>5) Determine the Floodway area based upon definition and flow paths that are calculated in Task #4.</a:t>
            </a:r>
          </a:p>
          <a:p>
            <a:pPr algn="l"/>
            <a:endParaRPr lang="en-US" sz="1800" dirty="0">
              <a:solidFill>
                <a:schemeClr val="tx1"/>
              </a:solidFill>
            </a:endParaRPr>
          </a:p>
          <a:p>
            <a:pPr algn="l"/>
            <a:r>
              <a:rPr lang="en-US" sz="1800" dirty="0">
                <a:solidFill>
                  <a:schemeClr val="tx1"/>
                </a:solidFill>
              </a:rPr>
              <a:t>Modeling and results are then submitted to NCEM </a:t>
            </a:r>
            <a:r>
              <a:rPr lang="en-US" sz="1800" dirty="0" err="1">
                <a:solidFill>
                  <a:schemeClr val="tx1"/>
                </a:solidFill>
              </a:rPr>
              <a:t>NCFlood</a:t>
            </a:r>
            <a:r>
              <a:rPr lang="en-US" sz="1800" dirty="0">
                <a:solidFill>
                  <a:schemeClr val="tx1"/>
                </a:solidFill>
              </a:rPr>
              <a:t> Mapping Review. Review was conducted by third party Engineering consultant sub-contracted by the State of North Carolina. Review consists of both methodology, data consistency and presentation of results.</a:t>
            </a:r>
          </a:p>
        </p:txBody>
      </p:sp>
      <p:sp>
        <p:nvSpPr>
          <p:cNvPr id="12" name="Content Placeholder 11">
            <a:extLst>
              <a:ext uri="{FF2B5EF4-FFF2-40B4-BE49-F238E27FC236}">
                <a16:creationId xmlns:a16="http://schemas.microsoft.com/office/drawing/2014/main" id="{D5853948-EB5A-C906-D06C-DE968FA4BE9B}"/>
              </a:ext>
            </a:extLst>
          </p:cNvPr>
          <p:cNvSpPr>
            <a:spLocks noGrp="1"/>
          </p:cNvSpPr>
          <p:nvPr>
            <p:ph sz="half" idx="21"/>
          </p:nvPr>
        </p:nvSpPr>
        <p:spPr>
          <a:xfrm>
            <a:off x="570271" y="1362997"/>
            <a:ext cx="10896600" cy="1651821"/>
          </a:xfrm>
        </p:spPr>
        <p:txBody>
          <a:bodyPr>
            <a:noAutofit/>
          </a:bodyPr>
          <a:lstStyle/>
          <a:p>
            <a:pPr algn="l"/>
            <a:r>
              <a:rPr lang="en-US" sz="1800" dirty="0">
                <a:solidFill>
                  <a:schemeClr val="tx1"/>
                </a:solidFill>
              </a:rPr>
              <a:t>In 2021, Brunswick County contracted with ATM Engineers, (Now </a:t>
            </a:r>
            <a:r>
              <a:rPr lang="en-US" sz="1800" dirty="0" err="1">
                <a:solidFill>
                  <a:schemeClr val="tx1"/>
                </a:solidFill>
              </a:rPr>
              <a:t>GeoSyntec</a:t>
            </a:r>
            <a:r>
              <a:rPr lang="en-US" sz="1800" dirty="0">
                <a:solidFill>
                  <a:schemeClr val="tx1"/>
                </a:solidFill>
              </a:rPr>
              <a:t> ) to perform  Hydrology and Hydraulics Analysis of the Caw </a:t>
            </a:r>
            <a:r>
              <a:rPr lang="en-US" sz="1800" dirty="0" err="1">
                <a:solidFill>
                  <a:schemeClr val="tx1"/>
                </a:solidFill>
              </a:rPr>
              <a:t>Caw</a:t>
            </a:r>
            <a:r>
              <a:rPr lang="en-US" sz="1800" dirty="0">
                <a:solidFill>
                  <a:schemeClr val="tx1"/>
                </a:solidFill>
              </a:rPr>
              <a:t> Canal, Little Caw </a:t>
            </a:r>
            <a:r>
              <a:rPr lang="en-US" sz="1800" dirty="0" err="1">
                <a:solidFill>
                  <a:schemeClr val="tx1"/>
                </a:solidFill>
              </a:rPr>
              <a:t>Caw</a:t>
            </a:r>
            <a:r>
              <a:rPr lang="en-US" sz="1800" dirty="0">
                <a:solidFill>
                  <a:schemeClr val="tx1"/>
                </a:solidFill>
              </a:rPr>
              <a:t> Canal systems in the Brunswick Plantation, Crow Creek Development Areas in order to determine if the existing Non-Encroachment Areas established in 2006 were accurate and establish a Floodway for the study area that would represent detailed and current land use, canal hydraulics and updated hydrologic information.</a:t>
            </a:r>
          </a:p>
        </p:txBody>
      </p:sp>
      <p:sp>
        <p:nvSpPr>
          <p:cNvPr id="6" name="Content Placeholder 10">
            <a:extLst>
              <a:ext uri="{FF2B5EF4-FFF2-40B4-BE49-F238E27FC236}">
                <a16:creationId xmlns:a16="http://schemas.microsoft.com/office/drawing/2014/main" id="{8C4AEAB1-6F94-263F-078B-E72FDCC6E3A7}"/>
              </a:ext>
            </a:extLst>
          </p:cNvPr>
          <p:cNvSpPr txBox="1">
            <a:spLocks/>
          </p:cNvSpPr>
          <p:nvPr/>
        </p:nvSpPr>
        <p:spPr>
          <a:xfrm>
            <a:off x="630493" y="3309782"/>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Tree>
    <p:extLst>
      <p:ext uri="{BB962C8B-B14F-4D97-AF65-F5344CB8AC3E}">
        <p14:creationId xmlns:p14="http://schemas.microsoft.com/office/powerpoint/2010/main" val="62650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C936-A723-DF10-CF06-EDAC431CFD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E5B17D-3651-940B-C78F-0B2D42CDE797}"/>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3" name="Title 2">
            <a:extLst>
              <a:ext uri="{FF2B5EF4-FFF2-40B4-BE49-F238E27FC236}">
                <a16:creationId xmlns:a16="http://schemas.microsoft.com/office/drawing/2014/main" id="{7E015320-6209-C703-A042-318B6F3DF5B1}"/>
              </a:ext>
            </a:extLst>
          </p:cNvPr>
          <p:cNvSpPr>
            <a:spLocks noGrp="1"/>
          </p:cNvSpPr>
          <p:nvPr>
            <p:ph type="title"/>
          </p:nvPr>
        </p:nvSpPr>
        <p:spPr>
          <a:xfrm>
            <a:off x="533400" y="685800"/>
            <a:ext cx="11025648" cy="609600"/>
          </a:xfrm>
        </p:spPr>
        <p:txBody>
          <a:bodyPr>
            <a:normAutofit/>
          </a:bodyPr>
          <a:lstStyle/>
          <a:p>
            <a:r>
              <a:rPr lang="en-US" sz="2800" dirty="0"/>
              <a:t>Caw </a:t>
            </a:r>
            <a:r>
              <a:rPr lang="en-US" sz="2800" dirty="0" err="1"/>
              <a:t>Caw</a:t>
            </a:r>
            <a:r>
              <a:rPr lang="en-US" sz="2800" dirty="0"/>
              <a:t> Canal And Little Caw </a:t>
            </a:r>
            <a:r>
              <a:rPr lang="en-US" sz="2800" dirty="0" err="1"/>
              <a:t>Caw</a:t>
            </a:r>
            <a:r>
              <a:rPr lang="en-US" sz="2800" dirty="0"/>
              <a:t> Canal  H&amp;H Study</a:t>
            </a:r>
          </a:p>
        </p:txBody>
      </p:sp>
      <p:sp>
        <p:nvSpPr>
          <p:cNvPr id="12" name="Content Placeholder 11">
            <a:extLst>
              <a:ext uri="{FF2B5EF4-FFF2-40B4-BE49-F238E27FC236}">
                <a16:creationId xmlns:a16="http://schemas.microsoft.com/office/drawing/2014/main" id="{448BA026-439A-A7EE-9D83-4A3F5AEB5428}"/>
              </a:ext>
            </a:extLst>
          </p:cNvPr>
          <p:cNvSpPr>
            <a:spLocks noGrp="1"/>
          </p:cNvSpPr>
          <p:nvPr>
            <p:ph sz="half" idx="21"/>
          </p:nvPr>
        </p:nvSpPr>
        <p:spPr>
          <a:xfrm>
            <a:off x="570271" y="1362997"/>
            <a:ext cx="10896600" cy="1651821"/>
          </a:xfrm>
        </p:spPr>
        <p:txBody>
          <a:bodyPr>
            <a:noAutofit/>
          </a:bodyPr>
          <a:lstStyle/>
          <a:p>
            <a:pPr algn="l"/>
            <a:r>
              <a:rPr lang="en-US" sz="1800" dirty="0"/>
              <a:t>Task 1 – Field Survey and merge with current LIDAR topography 144 Cross-sections, 9 Bridge detail surveys and 6 Culverts</a:t>
            </a:r>
          </a:p>
        </p:txBody>
      </p:sp>
      <p:sp>
        <p:nvSpPr>
          <p:cNvPr id="6" name="Content Placeholder 10">
            <a:extLst>
              <a:ext uri="{FF2B5EF4-FFF2-40B4-BE49-F238E27FC236}">
                <a16:creationId xmlns:a16="http://schemas.microsoft.com/office/drawing/2014/main" id="{34E1E6FF-9697-B069-F113-4F6808629187}"/>
              </a:ext>
            </a:extLst>
          </p:cNvPr>
          <p:cNvSpPr txBox="1">
            <a:spLocks/>
          </p:cNvSpPr>
          <p:nvPr/>
        </p:nvSpPr>
        <p:spPr>
          <a:xfrm>
            <a:off x="630493" y="3309782"/>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pic>
        <p:nvPicPr>
          <p:cNvPr id="7" name="Picture 6">
            <a:extLst>
              <a:ext uri="{FF2B5EF4-FFF2-40B4-BE49-F238E27FC236}">
                <a16:creationId xmlns:a16="http://schemas.microsoft.com/office/drawing/2014/main" id="{C2CCEBE6-C902-64BA-C5DE-38F58D8F0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95" y="2091137"/>
            <a:ext cx="5498690" cy="2861863"/>
          </a:xfrm>
          <a:prstGeom prst="rect">
            <a:avLst/>
          </a:prstGeom>
        </p:spPr>
      </p:pic>
      <p:pic>
        <p:nvPicPr>
          <p:cNvPr id="13" name="Content Placeholder 12" descr="A picture containing application&#10;&#10;AI-generated content may be incorrect.">
            <a:extLst>
              <a:ext uri="{FF2B5EF4-FFF2-40B4-BE49-F238E27FC236}">
                <a16:creationId xmlns:a16="http://schemas.microsoft.com/office/drawing/2014/main" id="{94D0D5B6-E2E3-8A59-C297-2FDE8C8098FF}"/>
              </a:ext>
            </a:extLst>
          </p:cNvPr>
          <p:cNvPicPr>
            <a:picLocks noGrp="1" noChangeAspect="1"/>
          </p:cNvPicPr>
          <p:nvPr>
            <p:ph sz="half" idx="20"/>
          </p:nvPr>
        </p:nvPicPr>
        <p:blipFill>
          <a:blip r:embed="rId3">
            <a:extLst>
              <a:ext uri="{28A0092B-C50C-407E-A947-70E740481C1C}">
                <a14:useLocalDpi xmlns:a14="http://schemas.microsoft.com/office/drawing/2010/main" val="0"/>
              </a:ext>
            </a:extLst>
          </a:blip>
          <a:stretch>
            <a:fillRect/>
          </a:stretch>
        </p:blipFill>
        <p:spPr>
          <a:xfrm>
            <a:off x="5504089" y="3572460"/>
            <a:ext cx="6154511" cy="2783890"/>
          </a:xfrm>
        </p:spPr>
      </p:pic>
    </p:spTree>
    <p:extLst>
      <p:ext uri="{BB962C8B-B14F-4D97-AF65-F5344CB8AC3E}">
        <p14:creationId xmlns:p14="http://schemas.microsoft.com/office/powerpoint/2010/main" val="2449502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8E956-D94A-3773-E038-401BFDF5E8C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FE44A-C396-330B-B942-6F1DC5D9609D}"/>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3" name="Title 2">
            <a:extLst>
              <a:ext uri="{FF2B5EF4-FFF2-40B4-BE49-F238E27FC236}">
                <a16:creationId xmlns:a16="http://schemas.microsoft.com/office/drawing/2014/main" id="{78BD89F8-A0E6-C5F8-AF1D-3BBDBF726B58}"/>
              </a:ext>
            </a:extLst>
          </p:cNvPr>
          <p:cNvSpPr>
            <a:spLocks noGrp="1"/>
          </p:cNvSpPr>
          <p:nvPr>
            <p:ph type="title"/>
          </p:nvPr>
        </p:nvSpPr>
        <p:spPr>
          <a:xfrm>
            <a:off x="533400" y="685800"/>
            <a:ext cx="11025648" cy="609600"/>
          </a:xfrm>
        </p:spPr>
        <p:txBody>
          <a:bodyPr>
            <a:normAutofit/>
          </a:bodyPr>
          <a:lstStyle/>
          <a:p>
            <a:r>
              <a:rPr lang="en-US" sz="2800" dirty="0"/>
              <a:t>Caw </a:t>
            </a:r>
            <a:r>
              <a:rPr lang="en-US" sz="2800" dirty="0" err="1"/>
              <a:t>Caw</a:t>
            </a:r>
            <a:r>
              <a:rPr lang="en-US" sz="2800" dirty="0"/>
              <a:t> Canal And Little Caw </a:t>
            </a:r>
            <a:r>
              <a:rPr lang="en-US" sz="2800" dirty="0" err="1"/>
              <a:t>Caw</a:t>
            </a:r>
            <a:r>
              <a:rPr lang="en-US" sz="2800" dirty="0"/>
              <a:t> Canal  H&amp;H Study</a:t>
            </a:r>
          </a:p>
        </p:txBody>
      </p:sp>
      <p:sp>
        <p:nvSpPr>
          <p:cNvPr id="12" name="Content Placeholder 11">
            <a:extLst>
              <a:ext uri="{FF2B5EF4-FFF2-40B4-BE49-F238E27FC236}">
                <a16:creationId xmlns:a16="http://schemas.microsoft.com/office/drawing/2014/main" id="{2503EC19-A9D9-2C86-E750-B65CD02CF86F}"/>
              </a:ext>
            </a:extLst>
          </p:cNvPr>
          <p:cNvSpPr>
            <a:spLocks noGrp="1"/>
          </p:cNvSpPr>
          <p:nvPr>
            <p:ph sz="half" idx="21"/>
          </p:nvPr>
        </p:nvSpPr>
        <p:spPr>
          <a:xfrm>
            <a:off x="570271" y="1362997"/>
            <a:ext cx="10896600" cy="1651821"/>
          </a:xfrm>
        </p:spPr>
        <p:txBody>
          <a:bodyPr>
            <a:noAutofit/>
          </a:bodyPr>
          <a:lstStyle/>
          <a:p>
            <a:pPr algn="l"/>
            <a:r>
              <a:rPr lang="en-US" sz="1800" dirty="0"/>
              <a:t>Task 2 – Assemble Current Land Use Coverage and Up to Date Storm Modeling</a:t>
            </a:r>
          </a:p>
        </p:txBody>
      </p:sp>
      <p:sp>
        <p:nvSpPr>
          <p:cNvPr id="6" name="Content Placeholder 10">
            <a:extLst>
              <a:ext uri="{FF2B5EF4-FFF2-40B4-BE49-F238E27FC236}">
                <a16:creationId xmlns:a16="http://schemas.microsoft.com/office/drawing/2014/main" id="{999FCD9C-55A2-2F9D-1443-472EF96D311D}"/>
              </a:ext>
            </a:extLst>
          </p:cNvPr>
          <p:cNvSpPr txBox="1">
            <a:spLocks/>
          </p:cNvSpPr>
          <p:nvPr/>
        </p:nvSpPr>
        <p:spPr>
          <a:xfrm>
            <a:off x="630493" y="3309782"/>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pic>
        <p:nvPicPr>
          <p:cNvPr id="7" name="Picture 6">
            <a:extLst>
              <a:ext uri="{FF2B5EF4-FFF2-40B4-BE49-F238E27FC236}">
                <a16:creationId xmlns:a16="http://schemas.microsoft.com/office/drawing/2014/main" id="{4B59D1F3-57F3-527A-C258-7569C34BB2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33211" y="1743997"/>
            <a:ext cx="4770248" cy="2638158"/>
          </a:xfrm>
          <a:prstGeom prst="rect">
            <a:avLst/>
          </a:prstGeom>
        </p:spPr>
      </p:pic>
      <p:pic>
        <p:nvPicPr>
          <p:cNvPr id="13" name="Content Placeholder 12">
            <a:extLst>
              <a:ext uri="{FF2B5EF4-FFF2-40B4-BE49-F238E27FC236}">
                <a16:creationId xmlns:a16="http://schemas.microsoft.com/office/drawing/2014/main" id="{A1482675-71EC-1102-5D1A-C42D98EC2391}"/>
              </a:ext>
            </a:extLst>
          </p:cNvPr>
          <p:cNvPicPr>
            <a:picLocks noGrp="1" noChangeAspect="1"/>
          </p:cNvPicPr>
          <p:nvPr>
            <p:ph sz="half" idx="20"/>
          </p:nvPr>
        </p:nvPicPr>
        <p:blipFill>
          <a:blip r:embed="rId3">
            <a:extLst>
              <a:ext uri="{28A0092B-C50C-407E-A947-70E740481C1C}">
                <a14:useLocalDpi xmlns:a14="http://schemas.microsoft.com/office/drawing/2010/main" val="0"/>
              </a:ext>
            </a:extLst>
          </a:blip>
          <a:srcRect/>
          <a:stretch/>
        </p:blipFill>
        <p:spPr>
          <a:xfrm>
            <a:off x="570271" y="1752600"/>
            <a:ext cx="6303207" cy="4070350"/>
          </a:xfrm>
        </p:spPr>
      </p:pic>
    </p:spTree>
    <p:extLst>
      <p:ext uri="{BB962C8B-B14F-4D97-AF65-F5344CB8AC3E}">
        <p14:creationId xmlns:p14="http://schemas.microsoft.com/office/powerpoint/2010/main" val="1063114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A70B-42EA-58F1-04C5-4E3C986B34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44689-2E7A-6298-6925-84584BCFFD2A}"/>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3" name="Title 2">
            <a:extLst>
              <a:ext uri="{FF2B5EF4-FFF2-40B4-BE49-F238E27FC236}">
                <a16:creationId xmlns:a16="http://schemas.microsoft.com/office/drawing/2014/main" id="{7F17D85A-8540-7698-C0AA-39B0B8BA7BB6}"/>
              </a:ext>
            </a:extLst>
          </p:cNvPr>
          <p:cNvSpPr>
            <a:spLocks noGrp="1"/>
          </p:cNvSpPr>
          <p:nvPr>
            <p:ph type="title"/>
          </p:nvPr>
        </p:nvSpPr>
        <p:spPr>
          <a:xfrm>
            <a:off x="533400" y="685800"/>
            <a:ext cx="11025648" cy="609600"/>
          </a:xfrm>
        </p:spPr>
        <p:txBody>
          <a:bodyPr>
            <a:normAutofit/>
          </a:bodyPr>
          <a:lstStyle/>
          <a:p>
            <a:r>
              <a:rPr lang="en-US" sz="2800" dirty="0"/>
              <a:t>Caw </a:t>
            </a:r>
            <a:r>
              <a:rPr lang="en-US" sz="2800" dirty="0" err="1"/>
              <a:t>Caw</a:t>
            </a:r>
            <a:r>
              <a:rPr lang="en-US" sz="2800" dirty="0"/>
              <a:t> Canal And Little Caw </a:t>
            </a:r>
            <a:r>
              <a:rPr lang="en-US" sz="2800" dirty="0" err="1"/>
              <a:t>Caw</a:t>
            </a:r>
            <a:r>
              <a:rPr lang="en-US" sz="2800" dirty="0"/>
              <a:t> Canal H&amp;H Study</a:t>
            </a:r>
          </a:p>
        </p:txBody>
      </p:sp>
      <p:sp>
        <p:nvSpPr>
          <p:cNvPr id="12" name="Content Placeholder 11">
            <a:extLst>
              <a:ext uri="{FF2B5EF4-FFF2-40B4-BE49-F238E27FC236}">
                <a16:creationId xmlns:a16="http://schemas.microsoft.com/office/drawing/2014/main" id="{F9F2AA0D-1A16-9E9F-0717-DC54EFE46FC6}"/>
              </a:ext>
            </a:extLst>
          </p:cNvPr>
          <p:cNvSpPr>
            <a:spLocks noGrp="1"/>
          </p:cNvSpPr>
          <p:nvPr>
            <p:ph sz="half" idx="21"/>
          </p:nvPr>
        </p:nvSpPr>
        <p:spPr>
          <a:xfrm>
            <a:off x="570271" y="1362997"/>
            <a:ext cx="10896600" cy="457733"/>
          </a:xfrm>
        </p:spPr>
        <p:txBody>
          <a:bodyPr>
            <a:noAutofit/>
          </a:bodyPr>
          <a:lstStyle/>
          <a:p>
            <a:pPr algn="l"/>
            <a:r>
              <a:rPr lang="en-US" sz="1800" dirty="0"/>
              <a:t>Task 3 – Calculate Existing Storm Flow Data throughout Study Area Watershed</a:t>
            </a:r>
          </a:p>
        </p:txBody>
      </p:sp>
      <p:sp>
        <p:nvSpPr>
          <p:cNvPr id="6" name="Content Placeholder 10">
            <a:extLst>
              <a:ext uri="{FF2B5EF4-FFF2-40B4-BE49-F238E27FC236}">
                <a16:creationId xmlns:a16="http://schemas.microsoft.com/office/drawing/2014/main" id="{2B085BED-D2B0-FD96-A6E3-70B47A4219D7}"/>
              </a:ext>
            </a:extLst>
          </p:cNvPr>
          <p:cNvSpPr txBox="1">
            <a:spLocks/>
          </p:cNvSpPr>
          <p:nvPr/>
        </p:nvSpPr>
        <p:spPr>
          <a:xfrm>
            <a:off x="630493" y="3309782"/>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pic>
        <p:nvPicPr>
          <p:cNvPr id="7" name="Picture 6">
            <a:extLst>
              <a:ext uri="{FF2B5EF4-FFF2-40B4-BE49-F238E27FC236}">
                <a16:creationId xmlns:a16="http://schemas.microsoft.com/office/drawing/2014/main" id="{9120C325-CB93-E98C-7702-301CE0686A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6912" y="2950455"/>
            <a:ext cx="4770248" cy="1785455"/>
          </a:xfrm>
          <a:prstGeom prst="rect">
            <a:avLst/>
          </a:prstGeom>
        </p:spPr>
      </p:pic>
      <p:pic>
        <p:nvPicPr>
          <p:cNvPr id="13" name="Content Placeholder 12">
            <a:extLst>
              <a:ext uri="{FF2B5EF4-FFF2-40B4-BE49-F238E27FC236}">
                <a16:creationId xmlns:a16="http://schemas.microsoft.com/office/drawing/2014/main" id="{7C907AD6-6389-CA8E-75B0-33A5EDE8F7CC}"/>
              </a:ext>
            </a:extLst>
          </p:cNvPr>
          <p:cNvPicPr>
            <a:picLocks noGrp="1" noChangeAspect="1"/>
          </p:cNvPicPr>
          <p:nvPr>
            <p:ph sz="half" idx="20"/>
          </p:nvPr>
        </p:nvPicPr>
        <p:blipFill>
          <a:blip r:embed="rId3">
            <a:extLst>
              <a:ext uri="{28A0092B-C50C-407E-A947-70E740481C1C}">
                <a14:useLocalDpi xmlns:a14="http://schemas.microsoft.com/office/drawing/2010/main" val="0"/>
              </a:ext>
            </a:extLst>
          </a:blip>
          <a:srcRect/>
          <a:stretch/>
        </p:blipFill>
        <p:spPr>
          <a:xfrm>
            <a:off x="5340519" y="2053365"/>
            <a:ext cx="6303207" cy="4070350"/>
          </a:xfrm>
        </p:spPr>
      </p:pic>
    </p:spTree>
    <p:extLst>
      <p:ext uri="{BB962C8B-B14F-4D97-AF65-F5344CB8AC3E}">
        <p14:creationId xmlns:p14="http://schemas.microsoft.com/office/powerpoint/2010/main" val="157663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6036-F9FF-A8CF-8656-5B6E223D6487}"/>
              </a:ext>
            </a:extLst>
          </p:cNvPr>
          <p:cNvSpPr>
            <a:spLocks noGrp="1"/>
          </p:cNvSpPr>
          <p:nvPr>
            <p:ph type="ctrTitle"/>
          </p:nvPr>
        </p:nvSpPr>
        <p:spPr>
          <a:xfrm>
            <a:off x="923544" y="762000"/>
            <a:ext cx="6766732" cy="936625"/>
          </a:xfrm>
        </p:spPr>
        <p:txBody>
          <a:bodyPr/>
          <a:lstStyle/>
          <a:p>
            <a:r>
              <a:rPr lang="en-US" sz="4000" u="sng" dirty="0"/>
              <a:t>Title of Contents </a:t>
            </a:r>
          </a:p>
        </p:txBody>
      </p:sp>
      <p:sp>
        <p:nvSpPr>
          <p:cNvPr id="3" name="Subtitle 2">
            <a:extLst>
              <a:ext uri="{FF2B5EF4-FFF2-40B4-BE49-F238E27FC236}">
                <a16:creationId xmlns:a16="http://schemas.microsoft.com/office/drawing/2014/main" id="{D0C64B45-ADFB-45E0-B367-8C61671D6803}"/>
              </a:ext>
            </a:extLst>
          </p:cNvPr>
          <p:cNvSpPr>
            <a:spLocks noGrp="1"/>
          </p:cNvSpPr>
          <p:nvPr>
            <p:ph type="subTitle" idx="1"/>
          </p:nvPr>
        </p:nvSpPr>
        <p:spPr>
          <a:xfrm>
            <a:off x="923544" y="2057400"/>
            <a:ext cx="9667138" cy="2514600"/>
          </a:xfrm>
        </p:spPr>
        <p:txBody>
          <a:bodyPr>
            <a:normAutofit/>
          </a:bodyPr>
          <a:lstStyle/>
          <a:p>
            <a:r>
              <a:rPr lang="en-US" dirty="0"/>
              <a:t>Section 1 – History and Historic Flood Mapping</a:t>
            </a:r>
          </a:p>
          <a:p>
            <a:r>
              <a:rPr lang="en-US" dirty="0"/>
              <a:t>Section 2 – Hydrology and Hydraulics Study, Timeline and Results</a:t>
            </a:r>
          </a:p>
          <a:p>
            <a:r>
              <a:rPr lang="en-US" dirty="0"/>
              <a:t>Section 3 – Effects upon Individual Properties and Resources</a:t>
            </a:r>
          </a:p>
          <a:p>
            <a:endParaRPr lang="en-US" dirty="0"/>
          </a:p>
          <a:p>
            <a:endParaRPr lang="en-US" dirty="0"/>
          </a:p>
        </p:txBody>
      </p:sp>
    </p:spTree>
    <p:extLst>
      <p:ext uri="{BB962C8B-B14F-4D97-AF65-F5344CB8AC3E}">
        <p14:creationId xmlns:p14="http://schemas.microsoft.com/office/powerpoint/2010/main" val="28844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D0E1A-AE38-0DED-B5FE-E59067BDC2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304E12-56A7-FD96-E4D7-8F11A9627210}"/>
              </a:ext>
            </a:extLst>
          </p:cNvPr>
          <p:cNvSpPr>
            <a:spLocks noGrp="1"/>
          </p:cNvSpPr>
          <p:nvPr>
            <p:ph type="sldNum" sz="quarter" idx="12"/>
          </p:nvPr>
        </p:nvSpPr>
        <p:spPr/>
        <p:txBody>
          <a:bodyPr/>
          <a:lstStyle/>
          <a:p>
            <a:fld id="{B6F15528-21DE-4FAA-801E-634DDDAF4B2B}" type="slidenum">
              <a:rPr lang="en-US" smtClean="0"/>
              <a:pPr/>
              <a:t>20</a:t>
            </a:fld>
            <a:endParaRPr lang="en-US"/>
          </a:p>
        </p:txBody>
      </p:sp>
      <p:sp>
        <p:nvSpPr>
          <p:cNvPr id="3" name="Title 2">
            <a:extLst>
              <a:ext uri="{FF2B5EF4-FFF2-40B4-BE49-F238E27FC236}">
                <a16:creationId xmlns:a16="http://schemas.microsoft.com/office/drawing/2014/main" id="{780898D7-DDD8-FC31-69E0-067ECDFE21D9}"/>
              </a:ext>
            </a:extLst>
          </p:cNvPr>
          <p:cNvSpPr>
            <a:spLocks noGrp="1"/>
          </p:cNvSpPr>
          <p:nvPr>
            <p:ph type="title"/>
          </p:nvPr>
        </p:nvSpPr>
        <p:spPr>
          <a:xfrm>
            <a:off x="533400" y="685800"/>
            <a:ext cx="11025648" cy="609600"/>
          </a:xfrm>
        </p:spPr>
        <p:txBody>
          <a:bodyPr>
            <a:normAutofit/>
          </a:bodyPr>
          <a:lstStyle/>
          <a:p>
            <a:r>
              <a:rPr lang="en-US" sz="2800" dirty="0"/>
              <a:t>Caw </a:t>
            </a:r>
            <a:r>
              <a:rPr lang="en-US" sz="2800" dirty="0" err="1"/>
              <a:t>Caw</a:t>
            </a:r>
            <a:r>
              <a:rPr lang="en-US" sz="2800" dirty="0"/>
              <a:t> Canal And Little Caw </a:t>
            </a:r>
            <a:r>
              <a:rPr lang="en-US" sz="2800" dirty="0" err="1"/>
              <a:t>Caw</a:t>
            </a:r>
            <a:r>
              <a:rPr lang="en-US" sz="2800" dirty="0"/>
              <a:t> Canal H&amp;H Study</a:t>
            </a:r>
          </a:p>
        </p:txBody>
      </p:sp>
      <p:sp>
        <p:nvSpPr>
          <p:cNvPr id="12" name="Content Placeholder 11">
            <a:extLst>
              <a:ext uri="{FF2B5EF4-FFF2-40B4-BE49-F238E27FC236}">
                <a16:creationId xmlns:a16="http://schemas.microsoft.com/office/drawing/2014/main" id="{FFA230D3-D795-9D4B-880E-023D7FF7D60B}"/>
              </a:ext>
            </a:extLst>
          </p:cNvPr>
          <p:cNvSpPr>
            <a:spLocks noGrp="1"/>
          </p:cNvSpPr>
          <p:nvPr>
            <p:ph sz="half" idx="21"/>
          </p:nvPr>
        </p:nvSpPr>
        <p:spPr>
          <a:xfrm>
            <a:off x="838199" y="1362997"/>
            <a:ext cx="10628671" cy="457733"/>
          </a:xfrm>
        </p:spPr>
        <p:txBody>
          <a:bodyPr>
            <a:noAutofit/>
          </a:bodyPr>
          <a:lstStyle/>
          <a:p>
            <a:pPr algn="l"/>
            <a:r>
              <a:rPr lang="en-US" sz="1800" dirty="0"/>
              <a:t>Task 4 - Model and Determine Base Flood Elevations throughout Study Area</a:t>
            </a:r>
          </a:p>
        </p:txBody>
      </p:sp>
      <p:sp>
        <p:nvSpPr>
          <p:cNvPr id="6" name="Content Placeholder 10">
            <a:extLst>
              <a:ext uri="{FF2B5EF4-FFF2-40B4-BE49-F238E27FC236}">
                <a16:creationId xmlns:a16="http://schemas.microsoft.com/office/drawing/2014/main" id="{58CD6719-8605-AE0A-534E-B3FF2117D7DC}"/>
              </a:ext>
            </a:extLst>
          </p:cNvPr>
          <p:cNvSpPr txBox="1">
            <a:spLocks/>
          </p:cNvSpPr>
          <p:nvPr/>
        </p:nvSpPr>
        <p:spPr>
          <a:xfrm>
            <a:off x="630493" y="3309782"/>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pic>
        <p:nvPicPr>
          <p:cNvPr id="7" name="Picture 6">
            <a:extLst>
              <a:ext uri="{FF2B5EF4-FFF2-40B4-BE49-F238E27FC236}">
                <a16:creationId xmlns:a16="http://schemas.microsoft.com/office/drawing/2014/main" id="{2AE4A514-CC4B-EB2D-3852-6CF4E9AAE3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999" y="1820730"/>
            <a:ext cx="7796489" cy="4271953"/>
          </a:xfrm>
          <a:prstGeom prst="rect">
            <a:avLst/>
          </a:prstGeom>
        </p:spPr>
      </p:pic>
    </p:spTree>
    <p:extLst>
      <p:ext uri="{BB962C8B-B14F-4D97-AF65-F5344CB8AC3E}">
        <p14:creationId xmlns:p14="http://schemas.microsoft.com/office/powerpoint/2010/main" val="3616503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08E0E-555E-9DBF-998A-0EEDACBA6D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72CF54-DC11-2A06-CD8E-A954C5F50FDF}"/>
              </a:ext>
            </a:extLst>
          </p:cNvPr>
          <p:cNvSpPr>
            <a:spLocks noGrp="1"/>
          </p:cNvSpPr>
          <p:nvPr>
            <p:ph type="sldNum" sz="quarter" idx="12"/>
          </p:nvPr>
        </p:nvSpPr>
        <p:spPr/>
        <p:txBody>
          <a:bodyPr/>
          <a:lstStyle/>
          <a:p>
            <a:fld id="{B6F15528-21DE-4FAA-801E-634DDDAF4B2B}" type="slidenum">
              <a:rPr lang="en-US" smtClean="0"/>
              <a:pPr/>
              <a:t>21</a:t>
            </a:fld>
            <a:endParaRPr lang="en-US"/>
          </a:p>
        </p:txBody>
      </p:sp>
      <p:sp>
        <p:nvSpPr>
          <p:cNvPr id="3" name="Title 2">
            <a:extLst>
              <a:ext uri="{FF2B5EF4-FFF2-40B4-BE49-F238E27FC236}">
                <a16:creationId xmlns:a16="http://schemas.microsoft.com/office/drawing/2014/main" id="{D44FAEB3-6309-5D38-14B8-12A814CA71A2}"/>
              </a:ext>
            </a:extLst>
          </p:cNvPr>
          <p:cNvSpPr>
            <a:spLocks noGrp="1"/>
          </p:cNvSpPr>
          <p:nvPr>
            <p:ph type="title"/>
          </p:nvPr>
        </p:nvSpPr>
        <p:spPr>
          <a:xfrm>
            <a:off x="533400" y="685800"/>
            <a:ext cx="11025648" cy="609600"/>
          </a:xfrm>
        </p:spPr>
        <p:txBody>
          <a:bodyPr>
            <a:normAutofit/>
          </a:bodyPr>
          <a:lstStyle/>
          <a:p>
            <a:r>
              <a:rPr lang="en-US" sz="2800" dirty="0"/>
              <a:t>Caw </a:t>
            </a:r>
            <a:r>
              <a:rPr lang="en-US" sz="2800" dirty="0" err="1"/>
              <a:t>Caw</a:t>
            </a:r>
            <a:r>
              <a:rPr lang="en-US" sz="2800" dirty="0"/>
              <a:t> Canal And Little Caw </a:t>
            </a:r>
            <a:r>
              <a:rPr lang="en-US" sz="2800" dirty="0" err="1"/>
              <a:t>Caw</a:t>
            </a:r>
            <a:r>
              <a:rPr lang="en-US" sz="2800" dirty="0"/>
              <a:t> Canal H&amp;H Study</a:t>
            </a:r>
          </a:p>
        </p:txBody>
      </p:sp>
      <p:sp>
        <p:nvSpPr>
          <p:cNvPr id="12" name="Content Placeholder 11">
            <a:extLst>
              <a:ext uri="{FF2B5EF4-FFF2-40B4-BE49-F238E27FC236}">
                <a16:creationId xmlns:a16="http://schemas.microsoft.com/office/drawing/2014/main" id="{D769DC6C-C6B4-8E35-ACCB-2D8A41F97451}"/>
              </a:ext>
            </a:extLst>
          </p:cNvPr>
          <p:cNvSpPr>
            <a:spLocks noGrp="1"/>
          </p:cNvSpPr>
          <p:nvPr>
            <p:ph sz="half" idx="21"/>
          </p:nvPr>
        </p:nvSpPr>
        <p:spPr>
          <a:xfrm>
            <a:off x="838199" y="1362997"/>
            <a:ext cx="10628671" cy="457733"/>
          </a:xfrm>
        </p:spPr>
        <p:txBody>
          <a:bodyPr>
            <a:noAutofit/>
          </a:bodyPr>
          <a:lstStyle/>
          <a:p>
            <a:pPr algn="l"/>
            <a:r>
              <a:rPr lang="en-US" sz="1800" dirty="0"/>
              <a:t>Task 5 – Determine the Floodway Area Based upon Definition and Flow Paths that have been calculated/identified in Task 4 and depict along with Flood Zone Limits.</a:t>
            </a:r>
          </a:p>
        </p:txBody>
      </p:sp>
      <p:sp>
        <p:nvSpPr>
          <p:cNvPr id="6" name="Content Placeholder 10">
            <a:extLst>
              <a:ext uri="{FF2B5EF4-FFF2-40B4-BE49-F238E27FC236}">
                <a16:creationId xmlns:a16="http://schemas.microsoft.com/office/drawing/2014/main" id="{4ADE82C1-356B-77F0-2C02-DFB821CDC76A}"/>
              </a:ext>
            </a:extLst>
          </p:cNvPr>
          <p:cNvSpPr txBox="1">
            <a:spLocks/>
          </p:cNvSpPr>
          <p:nvPr/>
        </p:nvSpPr>
        <p:spPr>
          <a:xfrm>
            <a:off x="630493" y="3309782"/>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pic>
        <p:nvPicPr>
          <p:cNvPr id="7" name="Picture 6">
            <a:extLst>
              <a:ext uri="{FF2B5EF4-FFF2-40B4-BE49-F238E27FC236}">
                <a16:creationId xmlns:a16="http://schemas.microsoft.com/office/drawing/2014/main" id="{6845EF48-31F2-830D-F4D4-888272664A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00" y="2106737"/>
            <a:ext cx="6553200" cy="4238428"/>
          </a:xfrm>
          <a:prstGeom prst="rect">
            <a:avLst/>
          </a:prstGeom>
        </p:spPr>
      </p:pic>
    </p:spTree>
    <p:extLst>
      <p:ext uri="{BB962C8B-B14F-4D97-AF65-F5344CB8AC3E}">
        <p14:creationId xmlns:p14="http://schemas.microsoft.com/office/powerpoint/2010/main" val="691664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8290C-61E1-F68C-AD5B-696A82B491B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80DAE-F55E-B3B0-9EDF-5B25D4144E86}"/>
              </a:ext>
            </a:extLst>
          </p:cNvPr>
          <p:cNvSpPr>
            <a:spLocks noGrp="1"/>
          </p:cNvSpPr>
          <p:nvPr>
            <p:ph type="sldNum" sz="quarter" idx="12"/>
          </p:nvPr>
        </p:nvSpPr>
        <p:spPr/>
        <p:txBody>
          <a:bodyPr/>
          <a:lstStyle/>
          <a:p>
            <a:fld id="{B6F15528-21DE-4FAA-801E-634DDDAF4B2B}" type="slidenum">
              <a:rPr lang="en-US" smtClean="0"/>
              <a:pPr/>
              <a:t>22</a:t>
            </a:fld>
            <a:endParaRPr lang="en-US"/>
          </a:p>
        </p:txBody>
      </p:sp>
      <p:sp>
        <p:nvSpPr>
          <p:cNvPr id="3" name="Title 2">
            <a:extLst>
              <a:ext uri="{FF2B5EF4-FFF2-40B4-BE49-F238E27FC236}">
                <a16:creationId xmlns:a16="http://schemas.microsoft.com/office/drawing/2014/main" id="{37315011-B2B0-F6B7-DFC5-CDF649C5ECAA}"/>
              </a:ext>
            </a:extLst>
          </p:cNvPr>
          <p:cNvSpPr>
            <a:spLocks noGrp="1"/>
          </p:cNvSpPr>
          <p:nvPr>
            <p:ph type="title"/>
          </p:nvPr>
        </p:nvSpPr>
        <p:spPr>
          <a:xfrm>
            <a:off x="533400" y="685800"/>
            <a:ext cx="11025648" cy="609600"/>
          </a:xfrm>
        </p:spPr>
        <p:txBody>
          <a:bodyPr>
            <a:normAutofit/>
          </a:bodyPr>
          <a:lstStyle/>
          <a:p>
            <a:r>
              <a:rPr lang="en-US" sz="2800" dirty="0"/>
              <a:t>Caw </a:t>
            </a:r>
            <a:r>
              <a:rPr lang="en-US" sz="2800" dirty="0" err="1"/>
              <a:t>Caw</a:t>
            </a:r>
            <a:r>
              <a:rPr lang="en-US" sz="2800" dirty="0"/>
              <a:t> Canal And Little Caw </a:t>
            </a:r>
            <a:r>
              <a:rPr lang="en-US" sz="2800" dirty="0" err="1"/>
              <a:t>Caw</a:t>
            </a:r>
            <a:r>
              <a:rPr lang="en-US" sz="2800" dirty="0"/>
              <a:t> Canal H&amp;H Study</a:t>
            </a:r>
          </a:p>
        </p:txBody>
      </p:sp>
      <p:sp>
        <p:nvSpPr>
          <p:cNvPr id="12" name="Content Placeholder 11">
            <a:extLst>
              <a:ext uri="{FF2B5EF4-FFF2-40B4-BE49-F238E27FC236}">
                <a16:creationId xmlns:a16="http://schemas.microsoft.com/office/drawing/2014/main" id="{4117BE25-629D-BB04-17AD-B928720B9ADD}"/>
              </a:ext>
            </a:extLst>
          </p:cNvPr>
          <p:cNvSpPr>
            <a:spLocks noGrp="1"/>
          </p:cNvSpPr>
          <p:nvPr>
            <p:ph sz="half" idx="21"/>
          </p:nvPr>
        </p:nvSpPr>
        <p:spPr>
          <a:xfrm>
            <a:off x="764457" y="1637140"/>
            <a:ext cx="10628671" cy="4352003"/>
          </a:xfrm>
        </p:spPr>
        <p:txBody>
          <a:bodyPr>
            <a:noAutofit/>
          </a:bodyPr>
          <a:lstStyle/>
          <a:p>
            <a:pPr algn="l"/>
            <a:r>
              <a:rPr lang="en-US" sz="1800" dirty="0"/>
              <a:t>Timeline of Review Process:</a:t>
            </a:r>
          </a:p>
          <a:p>
            <a:pPr algn="l"/>
            <a:r>
              <a:rPr lang="en-US" sz="1800" dirty="0">
                <a:solidFill>
                  <a:schemeClr val="tx1"/>
                </a:solidFill>
              </a:rPr>
              <a:t>Date </a:t>
            </a:r>
            <a:r>
              <a:rPr lang="en-US" sz="1800">
                <a:solidFill>
                  <a:schemeClr val="tx1"/>
                </a:solidFill>
              </a:rPr>
              <a:t>of original submittal </a:t>
            </a:r>
            <a:r>
              <a:rPr lang="en-US" sz="1800" dirty="0">
                <a:solidFill>
                  <a:schemeClr val="tx1"/>
                </a:solidFill>
              </a:rPr>
              <a:t>To </a:t>
            </a:r>
            <a:r>
              <a:rPr lang="en-US" sz="1800" dirty="0" err="1">
                <a:solidFill>
                  <a:schemeClr val="tx1"/>
                </a:solidFill>
              </a:rPr>
              <a:t>NCFlood</a:t>
            </a:r>
            <a:r>
              <a:rPr lang="en-US" sz="1800" dirty="0">
                <a:solidFill>
                  <a:schemeClr val="tx1"/>
                </a:solidFill>
              </a:rPr>
              <a:t> and Peer Review – December 20, 2022</a:t>
            </a:r>
          </a:p>
          <a:p>
            <a:pPr algn="l"/>
            <a:r>
              <a:rPr lang="en-US" sz="1800" dirty="0">
                <a:solidFill>
                  <a:schemeClr val="tx1"/>
                </a:solidFill>
              </a:rPr>
              <a:t>Review Comments received - March 19, 2023</a:t>
            </a:r>
          </a:p>
          <a:p>
            <a:pPr algn="l"/>
            <a:r>
              <a:rPr lang="en-US" sz="1800" dirty="0">
                <a:solidFill>
                  <a:schemeClr val="tx1"/>
                </a:solidFill>
              </a:rPr>
              <a:t>Date of First revision submittal – June 17, 2023</a:t>
            </a:r>
          </a:p>
          <a:p>
            <a:pPr algn="l"/>
            <a:r>
              <a:rPr lang="en-US" sz="1800" dirty="0">
                <a:solidFill>
                  <a:schemeClr val="tx1"/>
                </a:solidFill>
              </a:rPr>
              <a:t>Review Comments received – September 14, 2023</a:t>
            </a:r>
          </a:p>
          <a:p>
            <a:pPr algn="l"/>
            <a:r>
              <a:rPr lang="en-US" sz="1800" dirty="0">
                <a:solidFill>
                  <a:schemeClr val="tx1"/>
                </a:solidFill>
              </a:rPr>
              <a:t>Date of Second revision submittal – January 24, 2024</a:t>
            </a:r>
          </a:p>
          <a:p>
            <a:pPr algn="l"/>
            <a:r>
              <a:rPr lang="en-US" sz="1800" dirty="0">
                <a:solidFill>
                  <a:schemeClr val="tx1"/>
                </a:solidFill>
              </a:rPr>
              <a:t>Review Comments received – March 11, 2024</a:t>
            </a:r>
          </a:p>
          <a:p>
            <a:pPr algn="l"/>
            <a:r>
              <a:rPr lang="en-US" sz="1800" dirty="0">
                <a:solidFill>
                  <a:schemeClr val="tx1"/>
                </a:solidFill>
              </a:rPr>
              <a:t>Date of Third revision submittal –June 9, 2024</a:t>
            </a:r>
          </a:p>
          <a:p>
            <a:pPr algn="l"/>
            <a:r>
              <a:rPr lang="en-US" sz="1800" dirty="0">
                <a:solidFill>
                  <a:schemeClr val="tx1"/>
                </a:solidFill>
              </a:rPr>
              <a:t>Date of Notice in accordance with C.F.R. requirements - December 30, 2024</a:t>
            </a:r>
          </a:p>
          <a:p>
            <a:pPr algn="l"/>
            <a:r>
              <a:rPr lang="en-US" sz="1800" dirty="0">
                <a:solidFill>
                  <a:schemeClr val="tx1"/>
                </a:solidFill>
              </a:rPr>
              <a:t>Date of Final Determination Letter from FEMA – May 5, 2025</a:t>
            </a:r>
          </a:p>
          <a:p>
            <a:pPr algn="l"/>
            <a:r>
              <a:rPr lang="en-US" sz="1800" dirty="0">
                <a:solidFill>
                  <a:schemeClr val="tx1"/>
                </a:solidFill>
              </a:rPr>
              <a:t>Effective Date for Mapping and Study to become effective - September 19, 2025</a:t>
            </a:r>
          </a:p>
          <a:p>
            <a:pPr algn="l"/>
            <a:endParaRPr lang="en-US" sz="1800" dirty="0"/>
          </a:p>
        </p:txBody>
      </p:sp>
      <p:sp>
        <p:nvSpPr>
          <p:cNvPr id="6" name="Content Placeholder 10">
            <a:extLst>
              <a:ext uri="{FF2B5EF4-FFF2-40B4-BE49-F238E27FC236}">
                <a16:creationId xmlns:a16="http://schemas.microsoft.com/office/drawing/2014/main" id="{02548EAB-E5A7-8450-6B24-EFD3BE279981}"/>
              </a:ext>
            </a:extLst>
          </p:cNvPr>
          <p:cNvSpPr txBox="1">
            <a:spLocks/>
          </p:cNvSpPr>
          <p:nvPr/>
        </p:nvSpPr>
        <p:spPr>
          <a:xfrm>
            <a:off x="630493" y="3309782"/>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Tree>
    <p:extLst>
      <p:ext uri="{BB962C8B-B14F-4D97-AF65-F5344CB8AC3E}">
        <p14:creationId xmlns:p14="http://schemas.microsoft.com/office/powerpoint/2010/main" val="2532959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991C5-0A44-7793-92AB-215CB58C0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66ACF-DF6C-5643-6F09-A3F8D295DDD3}"/>
              </a:ext>
            </a:extLst>
          </p:cNvPr>
          <p:cNvSpPr>
            <a:spLocks noGrp="1"/>
          </p:cNvSpPr>
          <p:nvPr>
            <p:ph type="ctrTitle"/>
          </p:nvPr>
        </p:nvSpPr>
        <p:spPr/>
        <p:txBody>
          <a:bodyPr/>
          <a:lstStyle/>
          <a:p>
            <a:r>
              <a:rPr lang="en-US" dirty="0"/>
              <a:t>Section 3</a:t>
            </a:r>
          </a:p>
        </p:txBody>
      </p:sp>
      <p:sp>
        <p:nvSpPr>
          <p:cNvPr id="3" name="Subtitle 2">
            <a:extLst>
              <a:ext uri="{FF2B5EF4-FFF2-40B4-BE49-F238E27FC236}">
                <a16:creationId xmlns:a16="http://schemas.microsoft.com/office/drawing/2014/main" id="{F3028749-FA04-135A-2E17-D1C42006B5DA}"/>
              </a:ext>
            </a:extLst>
          </p:cNvPr>
          <p:cNvSpPr>
            <a:spLocks noGrp="1"/>
          </p:cNvSpPr>
          <p:nvPr>
            <p:ph type="subTitle" idx="1"/>
          </p:nvPr>
        </p:nvSpPr>
        <p:spPr/>
        <p:txBody>
          <a:bodyPr/>
          <a:lstStyle/>
          <a:p>
            <a:r>
              <a:rPr lang="en-US" dirty="0"/>
              <a:t>Effects upon Individual Properties and Resources</a:t>
            </a:r>
          </a:p>
          <a:p>
            <a:endParaRPr lang="en-US" dirty="0"/>
          </a:p>
        </p:txBody>
      </p:sp>
    </p:spTree>
    <p:extLst>
      <p:ext uri="{BB962C8B-B14F-4D97-AF65-F5344CB8AC3E}">
        <p14:creationId xmlns:p14="http://schemas.microsoft.com/office/powerpoint/2010/main" val="1397274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ABF6B-5B33-B4FC-C4DE-5E95CA1CF7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E25016-3DEC-4569-6B19-4F6A093E7F13}"/>
              </a:ext>
            </a:extLst>
          </p:cNvPr>
          <p:cNvSpPr>
            <a:spLocks noGrp="1"/>
          </p:cNvSpPr>
          <p:nvPr>
            <p:ph type="sldNum" sz="quarter" idx="12"/>
          </p:nvPr>
        </p:nvSpPr>
        <p:spPr/>
        <p:txBody>
          <a:bodyPr/>
          <a:lstStyle/>
          <a:p>
            <a:fld id="{B6F15528-21DE-4FAA-801E-634DDDAF4B2B}" type="slidenum">
              <a:rPr lang="en-US" smtClean="0"/>
              <a:pPr/>
              <a:t>24</a:t>
            </a:fld>
            <a:endParaRPr lang="en-US"/>
          </a:p>
        </p:txBody>
      </p:sp>
      <p:sp>
        <p:nvSpPr>
          <p:cNvPr id="3" name="Title 2">
            <a:extLst>
              <a:ext uri="{FF2B5EF4-FFF2-40B4-BE49-F238E27FC236}">
                <a16:creationId xmlns:a16="http://schemas.microsoft.com/office/drawing/2014/main" id="{A15FB8C1-F416-CCC2-8DA2-C64E9738BD3B}"/>
              </a:ext>
            </a:extLst>
          </p:cNvPr>
          <p:cNvSpPr>
            <a:spLocks noGrp="1"/>
          </p:cNvSpPr>
          <p:nvPr>
            <p:ph type="title"/>
          </p:nvPr>
        </p:nvSpPr>
        <p:spPr>
          <a:xfrm>
            <a:off x="533400" y="685800"/>
            <a:ext cx="11025648" cy="609600"/>
          </a:xfrm>
        </p:spPr>
        <p:txBody>
          <a:bodyPr>
            <a:normAutofit fontScale="90000"/>
          </a:bodyPr>
          <a:lstStyle/>
          <a:p>
            <a:r>
              <a:rPr lang="en-US" sz="2800" dirty="0"/>
              <a:t>Caw </a:t>
            </a:r>
            <a:r>
              <a:rPr lang="en-US" sz="2800" dirty="0" err="1"/>
              <a:t>Caw</a:t>
            </a:r>
            <a:r>
              <a:rPr lang="en-US" sz="2800" dirty="0"/>
              <a:t> Canal And Little Caw </a:t>
            </a:r>
            <a:r>
              <a:rPr lang="en-US" sz="2800" dirty="0" err="1"/>
              <a:t>Caw</a:t>
            </a:r>
            <a:r>
              <a:rPr lang="en-US" sz="2800" dirty="0"/>
              <a:t> Canal H&amp;H Study </a:t>
            </a:r>
            <a:r>
              <a:rPr lang="en-US" sz="2800" dirty="0" err="1"/>
              <a:t>REsults</a:t>
            </a:r>
            <a:endParaRPr lang="en-US" sz="2800" dirty="0"/>
          </a:p>
        </p:txBody>
      </p:sp>
      <p:sp>
        <p:nvSpPr>
          <p:cNvPr id="12" name="Content Placeholder 11">
            <a:extLst>
              <a:ext uri="{FF2B5EF4-FFF2-40B4-BE49-F238E27FC236}">
                <a16:creationId xmlns:a16="http://schemas.microsoft.com/office/drawing/2014/main" id="{F21F580D-7A25-EE37-7CD1-17EB8AA1B0A1}"/>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065CDA7A-7527-2509-1ACA-915D7D75228A}"/>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pic>
        <p:nvPicPr>
          <p:cNvPr id="5" name="Picture 4">
            <a:extLst>
              <a:ext uri="{FF2B5EF4-FFF2-40B4-BE49-F238E27FC236}">
                <a16:creationId xmlns:a16="http://schemas.microsoft.com/office/drawing/2014/main" id="{C53D3582-94D5-FCE4-33B3-B3D4E0FF55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46224" y="1692889"/>
            <a:ext cx="5582930" cy="3772004"/>
          </a:xfrm>
          <a:prstGeom prst="rect">
            <a:avLst/>
          </a:prstGeom>
        </p:spPr>
      </p:pic>
      <p:sp>
        <p:nvSpPr>
          <p:cNvPr id="7" name="Content Placeholder 11">
            <a:extLst>
              <a:ext uri="{FF2B5EF4-FFF2-40B4-BE49-F238E27FC236}">
                <a16:creationId xmlns:a16="http://schemas.microsoft.com/office/drawing/2014/main" id="{9489C3E2-9CD6-7053-644C-DBF856F997A1}"/>
              </a:ext>
            </a:extLst>
          </p:cNvPr>
          <p:cNvSpPr txBox="1">
            <a:spLocks/>
          </p:cNvSpPr>
          <p:nvPr/>
        </p:nvSpPr>
        <p:spPr>
          <a:xfrm>
            <a:off x="697475" y="1295400"/>
            <a:ext cx="5264560" cy="3276600"/>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r>
              <a:rPr lang="en-US" sz="1800" dirty="0"/>
              <a:t>Overall Statistics</a:t>
            </a:r>
          </a:p>
          <a:p>
            <a:pPr algn="l"/>
            <a:r>
              <a:rPr lang="en-US" sz="1800" dirty="0"/>
              <a:t>Non-Encroachment Area to Floodway Data</a:t>
            </a:r>
          </a:p>
          <a:p>
            <a:pPr algn="l"/>
            <a:r>
              <a:rPr lang="en-US" sz="1800" dirty="0">
                <a:solidFill>
                  <a:schemeClr val="tx1"/>
                </a:solidFill>
              </a:rPr>
              <a:t>66 Properties were removed from NEA and are not located in the Floodway</a:t>
            </a:r>
          </a:p>
          <a:p>
            <a:pPr algn="l"/>
            <a:r>
              <a:rPr lang="en-US" sz="1800" dirty="0">
                <a:solidFill>
                  <a:schemeClr val="tx1"/>
                </a:solidFill>
              </a:rPr>
              <a:t>92 Properties were not located within the NEA and will be located within the Floodway</a:t>
            </a:r>
          </a:p>
          <a:p>
            <a:pPr algn="l"/>
            <a:r>
              <a:rPr lang="en-US" sz="1800" dirty="0">
                <a:solidFill>
                  <a:schemeClr val="tx1"/>
                </a:solidFill>
              </a:rPr>
              <a:t>118 Properties had no significant change between NEA and Floodway Status</a:t>
            </a:r>
          </a:p>
          <a:p>
            <a:pPr algn="l"/>
            <a:r>
              <a:rPr lang="en-US" sz="1800" dirty="0"/>
              <a:t> </a:t>
            </a:r>
          </a:p>
          <a:p>
            <a:pPr algn="l"/>
            <a:r>
              <a:rPr lang="en-US" sz="1800" dirty="0"/>
              <a:t>Flood Zone SFHA  2018 to Study Results</a:t>
            </a:r>
          </a:p>
          <a:p>
            <a:pPr algn="l"/>
            <a:r>
              <a:rPr lang="en-US" sz="1800" dirty="0">
                <a:solidFill>
                  <a:schemeClr val="tx1"/>
                </a:solidFill>
              </a:rPr>
              <a:t>329 Housing Units or properties are removed  from AE Flood Zone</a:t>
            </a:r>
          </a:p>
          <a:p>
            <a:pPr algn="l"/>
            <a:r>
              <a:rPr lang="en-US" sz="1800" dirty="0">
                <a:solidFill>
                  <a:schemeClr val="tx1"/>
                </a:solidFill>
              </a:rPr>
              <a:t>95 additional Properties have LOMA or LOMR-F</a:t>
            </a:r>
          </a:p>
          <a:p>
            <a:pPr algn="l"/>
            <a:r>
              <a:rPr lang="en-US" sz="1800" dirty="0">
                <a:solidFill>
                  <a:schemeClr val="tx1"/>
                </a:solidFill>
              </a:rPr>
              <a:t>Reaffirmed</a:t>
            </a:r>
          </a:p>
          <a:p>
            <a:pPr algn="l"/>
            <a:r>
              <a:rPr lang="en-US" sz="1800" dirty="0">
                <a:solidFill>
                  <a:schemeClr val="tx1"/>
                </a:solidFill>
              </a:rPr>
              <a:t>5 Properties were added to SFHA</a:t>
            </a:r>
          </a:p>
          <a:p>
            <a:pPr algn="l"/>
            <a:r>
              <a:rPr lang="en-US" sz="1800" dirty="0">
                <a:solidFill>
                  <a:schemeClr val="tx1"/>
                </a:solidFill>
              </a:rPr>
              <a:t>Newly Created  Shaded X Zone</a:t>
            </a:r>
          </a:p>
          <a:p>
            <a:pPr algn="l"/>
            <a:endParaRPr lang="en-US" sz="1800" dirty="0"/>
          </a:p>
        </p:txBody>
      </p:sp>
    </p:spTree>
    <p:extLst>
      <p:ext uri="{BB962C8B-B14F-4D97-AF65-F5344CB8AC3E}">
        <p14:creationId xmlns:p14="http://schemas.microsoft.com/office/powerpoint/2010/main" val="1941432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9BA5-3D77-8A36-61CC-3C2308187A8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ECDEDE-3DAA-BA7F-4E0D-736E8E7B31BB}"/>
              </a:ext>
            </a:extLst>
          </p:cNvPr>
          <p:cNvSpPr>
            <a:spLocks noGrp="1"/>
          </p:cNvSpPr>
          <p:nvPr>
            <p:ph type="sldNum" sz="quarter" idx="12"/>
          </p:nvPr>
        </p:nvSpPr>
        <p:spPr/>
        <p:txBody>
          <a:bodyPr/>
          <a:lstStyle/>
          <a:p>
            <a:fld id="{B6F15528-21DE-4FAA-801E-634DDDAF4B2B}" type="slidenum">
              <a:rPr lang="en-US" smtClean="0"/>
              <a:pPr/>
              <a:t>25</a:t>
            </a:fld>
            <a:endParaRPr lang="en-US"/>
          </a:p>
        </p:txBody>
      </p:sp>
      <p:sp>
        <p:nvSpPr>
          <p:cNvPr id="3" name="Title 2">
            <a:extLst>
              <a:ext uri="{FF2B5EF4-FFF2-40B4-BE49-F238E27FC236}">
                <a16:creationId xmlns:a16="http://schemas.microsoft.com/office/drawing/2014/main" id="{346DF0C6-2665-13D5-AF8C-0131AB470D45}"/>
              </a:ext>
            </a:extLst>
          </p:cNvPr>
          <p:cNvSpPr>
            <a:spLocks noGrp="1"/>
          </p:cNvSpPr>
          <p:nvPr>
            <p:ph type="title"/>
          </p:nvPr>
        </p:nvSpPr>
        <p:spPr>
          <a:xfrm>
            <a:off x="533400" y="685800"/>
            <a:ext cx="11025648" cy="609600"/>
          </a:xfrm>
        </p:spPr>
        <p:txBody>
          <a:bodyPr>
            <a:normAutofit/>
          </a:bodyPr>
          <a:lstStyle/>
          <a:p>
            <a:r>
              <a:rPr lang="en-US" sz="2800" dirty="0"/>
              <a:t>INDIVIDUAL PROPERTIES FAQ’s</a:t>
            </a:r>
          </a:p>
        </p:txBody>
      </p:sp>
      <p:sp>
        <p:nvSpPr>
          <p:cNvPr id="12" name="Content Placeholder 11">
            <a:extLst>
              <a:ext uri="{FF2B5EF4-FFF2-40B4-BE49-F238E27FC236}">
                <a16:creationId xmlns:a16="http://schemas.microsoft.com/office/drawing/2014/main" id="{6804B8B9-78D1-B30A-A074-6FC2B8DB32E5}"/>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BB028C84-7DBB-7021-97B1-62C8E1BC3278}"/>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
        <p:nvSpPr>
          <p:cNvPr id="7" name="Content Placeholder 11">
            <a:extLst>
              <a:ext uri="{FF2B5EF4-FFF2-40B4-BE49-F238E27FC236}">
                <a16:creationId xmlns:a16="http://schemas.microsoft.com/office/drawing/2014/main" id="{83CE1AC5-B510-7F3E-0F3D-CF8F6F391B43}"/>
              </a:ext>
            </a:extLst>
          </p:cNvPr>
          <p:cNvSpPr txBox="1">
            <a:spLocks/>
          </p:cNvSpPr>
          <p:nvPr/>
        </p:nvSpPr>
        <p:spPr>
          <a:xfrm>
            <a:off x="697475" y="1434742"/>
            <a:ext cx="10712860" cy="4876800"/>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algn="l">
              <a:buNone/>
            </a:pPr>
            <a:r>
              <a:rPr lang="en-US" sz="2000" b="1" dirty="0">
                <a:solidFill>
                  <a:srgbClr val="00A1AF"/>
                </a:solidFill>
                <a:effectLst/>
                <a:latin typeface="Century Gothic" panose="020B0502020202020204" pitchFamily="34" charset="0"/>
                <a:ea typeface="Calibri" panose="020F0502020204030204" pitchFamily="34" charset="0"/>
                <a:cs typeface="Times New Roman" panose="02020603050405020304" pitchFamily="18" charset="0"/>
              </a:rPr>
              <a:t>My home/property was located with the previous Non-Encroachment Area (NEA), but now my home/property is NOT located in the Floodway. What does this mean for my home/property?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buNone/>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Within the study area, any of the lots/homes removed from the NEA remained within the AE Flood Zone. Any development that would occur with the AE Flood Zone would still be subject to the Flood Damage Prevention Ordinances, however the need to obtain No-Rise Studies for new development work (new homes or additions, etc.) is not required.</a:t>
            </a:r>
          </a:p>
          <a:p>
            <a:pPr algn="l"/>
            <a:endParaRPr lang="en-US" sz="1800" dirty="0"/>
          </a:p>
          <a:p>
            <a:pPr algn="l"/>
            <a:endParaRPr lang="en-US" sz="1800" dirty="0"/>
          </a:p>
        </p:txBody>
      </p:sp>
    </p:spTree>
    <p:extLst>
      <p:ext uri="{BB962C8B-B14F-4D97-AF65-F5344CB8AC3E}">
        <p14:creationId xmlns:p14="http://schemas.microsoft.com/office/powerpoint/2010/main" val="2540481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F5172-CE67-76D2-8D6A-7E5BBCDAA40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0F810-BA05-2023-6A47-1C5AE611E5CC}"/>
              </a:ext>
            </a:extLst>
          </p:cNvPr>
          <p:cNvSpPr>
            <a:spLocks noGrp="1"/>
          </p:cNvSpPr>
          <p:nvPr>
            <p:ph type="sldNum" sz="quarter" idx="12"/>
          </p:nvPr>
        </p:nvSpPr>
        <p:spPr/>
        <p:txBody>
          <a:bodyPr/>
          <a:lstStyle/>
          <a:p>
            <a:fld id="{B6F15528-21DE-4FAA-801E-634DDDAF4B2B}" type="slidenum">
              <a:rPr lang="en-US" smtClean="0"/>
              <a:pPr/>
              <a:t>26</a:t>
            </a:fld>
            <a:endParaRPr lang="en-US"/>
          </a:p>
        </p:txBody>
      </p:sp>
      <p:sp>
        <p:nvSpPr>
          <p:cNvPr id="3" name="Title 2">
            <a:extLst>
              <a:ext uri="{FF2B5EF4-FFF2-40B4-BE49-F238E27FC236}">
                <a16:creationId xmlns:a16="http://schemas.microsoft.com/office/drawing/2014/main" id="{4D94850D-D948-4579-3A74-F634322D6D78}"/>
              </a:ext>
            </a:extLst>
          </p:cNvPr>
          <p:cNvSpPr>
            <a:spLocks noGrp="1"/>
          </p:cNvSpPr>
          <p:nvPr>
            <p:ph type="title"/>
          </p:nvPr>
        </p:nvSpPr>
        <p:spPr>
          <a:xfrm>
            <a:off x="533400" y="685800"/>
            <a:ext cx="11025648" cy="609600"/>
          </a:xfrm>
        </p:spPr>
        <p:txBody>
          <a:bodyPr>
            <a:normAutofit/>
          </a:bodyPr>
          <a:lstStyle/>
          <a:p>
            <a:r>
              <a:rPr lang="en-US" sz="2800" dirty="0"/>
              <a:t>INDIVIDUAL PROPERTIES FAQ’s</a:t>
            </a:r>
          </a:p>
        </p:txBody>
      </p:sp>
      <p:sp>
        <p:nvSpPr>
          <p:cNvPr id="12" name="Content Placeholder 11">
            <a:extLst>
              <a:ext uri="{FF2B5EF4-FFF2-40B4-BE49-F238E27FC236}">
                <a16:creationId xmlns:a16="http://schemas.microsoft.com/office/drawing/2014/main" id="{CAEDC6A3-32D0-1E07-F8C3-070158D848B8}"/>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4488220A-A23E-325A-711F-D06F3EEB2610}"/>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
        <p:nvSpPr>
          <p:cNvPr id="7" name="Content Placeholder 11">
            <a:extLst>
              <a:ext uri="{FF2B5EF4-FFF2-40B4-BE49-F238E27FC236}">
                <a16:creationId xmlns:a16="http://schemas.microsoft.com/office/drawing/2014/main" id="{45A29DDE-3E48-56AA-934B-042DC542AAEB}"/>
              </a:ext>
            </a:extLst>
          </p:cNvPr>
          <p:cNvSpPr txBox="1">
            <a:spLocks/>
          </p:cNvSpPr>
          <p:nvPr/>
        </p:nvSpPr>
        <p:spPr>
          <a:xfrm>
            <a:off x="697475" y="1434742"/>
            <a:ext cx="10712860" cy="4876800"/>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algn="l">
              <a:buNone/>
            </a:pPr>
            <a:r>
              <a:rPr lang="en-US" sz="2000" b="1" dirty="0">
                <a:solidFill>
                  <a:srgbClr val="00A1AF"/>
                </a:solidFill>
                <a:effectLst/>
                <a:latin typeface="Century Gothic" panose="020B0502020202020204" pitchFamily="34" charset="0"/>
                <a:ea typeface="Calibri" panose="020F0502020204030204" pitchFamily="34" charset="0"/>
                <a:cs typeface="Calibri" panose="020F0502020204030204" pitchFamily="34" charset="0"/>
              </a:rPr>
              <a:t>What does I mean if my home/property is located within the Floodway?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buNone/>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Any homes and structures that have been permitted and/or built and are in existence prior to the effective date of </a:t>
            </a:r>
            <a:r>
              <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September 19, 2025,</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would be considered </a:t>
            </a:r>
            <a:r>
              <a:rPr lang="en-US" sz="2000" b="1" i="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Existing Non-Conforming Structures</a:t>
            </a:r>
            <a:r>
              <a:rPr lang="en-US" b="1" i="1" dirty="0">
                <a:solidFill>
                  <a:srgbClr val="628A1A"/>
                </a:solidFill>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is the same as all homes that were in existence prior to any change of a FEMA Flood Zone or regulation that impacted the home (such as a change in Flood Zone, Base Flood Elevation, or a regulation that goes into effect after a structure has been constructed). </a:t>
            </a:r>
            <a:r>
              <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changes to the existing homes are required to be made.</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363852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3C5A0-4AC0-3D18-B0B4-BCFF575B28E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3F5438-39A3-212D-BAD4-4F2F14373DE1}"/>
              </a:ext>
            </a:extLst>
          </p:cNvPr>
          <p:cNvSpPr>
            <a:spLocks noGrp="1"/>
          </p:cNvSpPr>
          <p:nvPr>
            <p:ph type="sldNum" sz="quarter" idx="12"/>
          </p:nvPr>
        </p:nvSpPr>
        <p:spPr/>
        <p:txBody>
          <a:bodyPr/>
          <a:lstStyle/>
          <a:p>
            <a:fld id="{B6F15528-21DE-4FAA-801E-634DDDAF4B2B}" type="slidenum">
              <a:rPr lang="en-US" smtClean="0"/>
              <a:pPr/>
              <a:t>27</a:t>
            </a:fld>
            <a:endParaRPr lang="en-US"/>
          </a:p>
        </p:txBody>
      </p:sp>
      <p:sp>
        <p:nvSpPr>
          <p:cNvPr id="3" name="Title 2">
            <a:extLst>
              <a:ext uri="{FF2B5EF4-FFF2-40B4-BE49-F238E27FC236}">
                <a16:creationId xmlns:a16="http://schemas.microsoft.com/office/drawing/2014/main" id="{B86164F5-9844-EFD0-B322-02CD7B03BE6B}"/>
              </a:ext>
            </a:extLst>
          </p:cNvPr>
          <p:cNvSpPr>
            <a:spLocks noGrp="1"/>
          </p:cNvSpPr>
          <p:nvPr>
            <p:ph type="title"/>
          </p:nvPr>
        </p:nvSpPr>
        <p:spPr>
          <a:xfrm>
            <a:off x="513735" y="533400"/>
            <a:ext cx="11025648" cy="609600"/>
          </a:xfrm>
        </p:spPr>
        <p:txBody>
          <a:bodyPr>
            <a:normAutofit/>
          </a:bodyPr>
          <a:lstStyle/>
          <a:p>
            <a:r>
              <a:rPr lang="en-US" sz="2800" dirty="0"/>
              <a:t>INDIVIDUAL PROPERTIES FAQ’s</a:t>
            </a:r>
          </a:p>
        </p:txBody>
      </p:sp>
      <p:sp>
        <p:nvSpPr>
          <p:cNvPr id="12" name="Content Placeholder 11">
            <a:extLst>
              <a:ext uri="{FF2B5EF4-FFF2-40B4-BE49-F238E27FC236}">
                <a16:creationId xmlns:a16="http://schemas.microsoft.com/office/drawing/2014/main" id="{FEAD6C86-AFD0-CE6D-33BB-30CA736DBBF9}"/>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5DFDF045-A291-B2C0-D6A7-FB3BAD2F4E0D}"/>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
        <p:nvSpPr>
          <p:cNvPr id="7" name="Content Placeholder 11">
            <a:extLst>
              <a:ext uri="{FF2B5EF4-FFF2-40B4-BE49-F238E27FC236}">
                <a16:creationId xmlns:a16="http://schemas.microsoft.com/office/drawing/2014/main" id="{6E8373CE-B58B-0995-C214-126C906D04D8}"/>
              </a:ext>
            </a:extLst>
          </p:cNvPr>
          <p:cNvSpPr txBox="1">
            <a:spLocks/>
          </p:cNvSpPr>
          <p:nvPr/>
        </p:nvSpPr>
        <p:spPr>
          <a:xfrm>
            <a:off x="697475" y="1110006"/>
            <a:ext cx="10712860" cy="4737458"/>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algn="l">
              <a:buNone/>
            </a:pPr>
            <a:r>
              <a:rPr lang="en-US" sz="2000" b="1" dirty="0">
                <a:solidFill>
                  <a:srgbClr val="00A1AF"/>
                </a:solidFill>
                <a:effectLst/>
                <a:latin typeface="Century Gothic" panose="020B0502020202020204" pitchFamily="34" charset="0"/>
                <a:ea typeface="Calibri" panose="020F0502020204030204" pitchFamily="34" charset="0"/>
                <a:cs typeface="Times New Roman" panose="02020603050405020304" pitchFamily="18" charset="0"/>
              </a:rPr>
              <a:t>Should damage occur to a home within the Floodway, can I rebuild it?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b="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b="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Yes, however, there are different requirements depending on how much damage was sustained relevant to the value of the structure.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buFont typeface="Symbol" panose="05050102010706020507" pitchFamily="18" charset="2"/>
              <a:buChar char=""/>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the home has sustained damage that is </a:t>
            </a:r>
            <a:r>
              <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less than 50% of the value of the structure</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then the damaged area can be repaired as it is, to no greater than the existing footprint of the building as it exists on the effective date of </a:t>
            </a:r>
            <a:r>
              <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September 19, 2025</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l">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a:buFont typeface="Symbol" panose="05050102010706020507" pitchFamily="18" charset="2"/>
              <a:buChar char=""/>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the home has sustained damage that is </a:t>
            </a:r>
            <a:r>
              <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greater than 50% of the value of the home</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then the home may be rebuilt in the existing footprint but will be required to meet the current Flood Damage Prevention Ordinance requirements </a:t>
            </a:r>
            <a:r>
              <a:rPr lang="en-US" sz="20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(i.e., is it at the current required height, does it have sufficient flood venting, are all utilities at the proper height, etc.)</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This is the same as all homes within any Special Flood Hazard Area (Flood Zones A, AE, VE) throughout the county. Since the structure existed prior to or at the time the Floodway was established, you can rebuild to the limits of the footprint of the existing building without having to obtain a No-Rise Study being conducted for the repair. </a:t>
            </a:r>
          </a:p>
        </p:txBody>
      </p:sp>
    </p:spTree>
    <p:extLst>
      <p:ext uri="{BB962C8B-B14F-4D97-AF65-F5344CB8AC3E}">
        <p14:creationId xmlns:p14="http://schemas.microsoft.com/office/powerpoint/2010/main" val="1208932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70446-B7EC-D716-CE8D-2E8E0C6F20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D06D1-4A73-D5C5-7725-EE5D390AAEB5}"/>
              </a:ext>
            </a:extLst>
          </p:cNvPr>
          <p:cNvSpPr>
            <a:spLocks noGrp="1"/>
          </p:cNvSpPr>
          <p:nvPr>
            <p:ph type="sldNum" sz="quarter" idx="12"/>
          </p:nvPr>
        </p:nvSpPr>
        <p:spPr/>
        <p:txBody>
          <a:bodyPr/>
          <a:lstStyle/>
          <a:p>
            <a:fld id="{B6F15528-21DE-4FAA-801E-634DDDAF4B2B}" type="slidenum">
              <a:rPr lang="en-US" smtClean="0"/>
              <a:pPr/>
              <a:t>28</a:t>
            </a:fld>
            <a:endParaRPr lang="en-US"/>
          </a:p>
        </p:txBody>
      </p:sp>
      <p:sp>
        <p:nvSpPr>
          <p:cNvPr id="3" name="Title 2">
            <a:extLst>
              <a:ext uri="{FF2B5EF4-FFF2-40B4-BE49-F238E27FC236}">
                <a16:creationId xmlns:a16="http://schemas.microsoft.com/office/drawing/2014/main" id="{E0CA3B04-3972-B42B-5CD0-CDEDB64A6DA4}"/>
              </a:ext>
            </a:extLst>
          </p:cNvPr>
          <p:cNvSpPr>
            <a:spLocks noGrp="1"/>
          </p:cNvSpPr>
          <p:nvPr>
            <p:ph type="title"/>
          </p:nvPr>
        </p:nvSpPr>
        <p:spPr>
          <a:xfrm>
            <a:off x="513735" y="533400"/>
            <a:ext cx="11025648" cy="609600"/>
          </a:xfrm>
        </p:spPr>
        <p:txBody>
          <a:bodyPr>
            <a:normAutofit/>
          </a:bodyPr>
          <a:lstStyle/>
          <a:p>
            <a:r>
              <a:rPr lang="en-US" sz="2800" dirty="0"/>
              <a:t>INDIVIDUAL PROPERTIES FAQ’s</a:t>
            </a:r>
          </a:p>
        </p:txBody>
      </p:sp>
      <p:sp>
        <p:nvSpPr>
          <p:cNvPr id="12" name="Content Placeholder 11">
            <a:extLst>
              <a:ext uri="{FF2B5EF4-FFF2-40B4-BE49-F238E27FC236}">
                <a16:creationId xmlns:a16="http://schemas.microsoft.com/office/drawing/2014/main" id="{948A1DD9-89C4-33C0-C6FB-8F0269D18296}"/>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30C19D63-1609-2977-589A-97348D478095}"/>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
        <p:nvSpPr>
          <p:cNvPr id="7" name="Content Placeholder 11">
            <a:extLst>
              <a:ext uri="{FF2B5EF4-FFF2-40B4-BE49-F238E27FC236}">
                <a16:creationId xmlns:a16="http://schemas.microsoft.com/office/drawing/2014/main" id="{44993755-527B-B1E5-28DB-2163C8871134}"/>
              </a:ext>
            </a:extLst>
          </p:cNvPr>
          <p:cNvSpPr txBox="1">
            <a:spLocks/>
          </p:cNvSpPr>
          <p:nvPr/>
        </p:nvSpPr>
        <p:spPr>
          <a:xfrm>
            <a:off x="697475" y="1110006"/>
            <a:ext cx="10712860" cy="4737458"/>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algn="l">
              <a:buNone/>
            </a:pPr>
            <a:r>
              <a:rPr lang="en-US" sz="2000" b="1" dirty="0">
                <a:solidFill>
                  <a:srgbClr val="00A1AF"/>
                </a:solidFill>
                <a:effectLst/>
                <a:latin typeface="Century Gothic" panose="020B0502020202020204" pitchFamily="34" charset="0"/>
                <a:ea typeface="Calibri" panose="020F0502020204030204" pitchFamily="34" charset="0"/>
                <a:cs typeface="Times New Roman" panose="02020603050405020304" pitchFamily="18" charset="0"/>
              </a:rPr>
              <a:t>Can I build an addition onto my home if my home is within the Floodway?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b="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b="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Yes</a:t>
            </a:r>
            <a:r>
              <a:rPr lang="en-US" sz="2000"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however, the new addition must demonstrate that it will not cause a rise in the base flood elevation.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b="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is generally referred to as a </a:t>
            </a:r>
            <a:r>
              <a:rPr lang="en-US" sz="2000" b="1" i="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No-Rise Study</a:t>
            </a:r>
            <a:r>
              <a:rPr lang="en-US" sz="2000"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is prepared by a professional engineer then submitted for review. There are some additions that, depending on the location and size of the addition, are simple to prepare for the No-Rise Study, while there are other additions that will require the preparation of full HEC-RAS engineering calculations. Each location and additions is site specific, and owners and engineers can reference the guidance documents that NC Flood/FEMA has prepared</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59948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47BDA-2F9C-5DA4-280F-E97557707A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C4BBBF-8863-AE01-8A13-815B6548E7DC}"/>
              </a:ext>
            </a:extLst>
          </p:cNvPr>
          <p:cNvSpPr>
            <a:spLocks noGrp="1"/>
          </p:cNvSpPr>
          <p:nvPr>
            <p:ph type="sldNum" sz="quarter" idx="12"/>
          </p:nvPr>
        </p:nvSpPr>
        <p:spPr/>
        <p:txBody>
          <a:bodyPr/>
          <a:lstStyle/>
          <a:p>
            <a:fld id="{B6F15528-21DE-4FAA-801E-634DDDAF4B2B}" type="slidenum">
              <a:rPr lang="en-US" smtClean="0"/>
              <a:pPr/>
              <a:t>29</a:t>
            </a:fld>
            <a:endParaRPr lang="en-US"/>
          </a:p>
        </p:txBody>
      </p:sp>
      <p:sp>
        <p:nvSpPr>
          <p:cNvPr id="3" name="Title 2">
            <a:extLst>
              <a:ext uri="{FF2B5EF4-FFF2-40B4-BE49-F238E27FC236}">
                <a16:creationId xmlns:a16="http://schemas.microsoft.com/office/drawing/2014/main" id="{8812E12F-793B-34FE-966D-750198F27496}"/>
              </a:ext>
            </a:extLst>
          </p:cNvPr>
          <p:cNvSpPr>
            <a:spLocks noGrp="1"/>
          </p:cNvSpPr>
          <p:nvPr>
            <p:ph type="title"/>
          </p:nvPr>
        </p:nvSpPr>
        <p:spPr>
          <a:xfrm>
            <a:off x="513735" y="533400"/>
            <a:ext cx="11025648" cy="609600"/>
          </a:xfrm>
        </p:spPr>
        <p:txBody>
          <a:bodyPr>
            <a:normAutofit/>
          </a:bodyPr>
          <a:lstStyle/>
          <a:p>
            <a:r>
              <a:rPr lang="en-US" sz="2800" dirty="0"/>
              <a:t>INDIVIDUAL PROPERTIES FAQ’s</a:t>
            </a:r>
          </a:p>
        </p:txBody>
      </p:sp>
      <p:sp>
        <p:nvSpPr>
          <p:cNvPr id="12" name="Content Placeholder 11">
            <a:extLst>
              <a:ext uri="{FF2B5EF4-FFF2-40B4-BE49-F238E27FC236}">
                <a16:creationId xmlns:a16="http://schemas.microsoft.com/office/drawing/2014/main" id="{902E97A6-2D3F-D722-3697-097DB1ABAAF0}"/>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6650C680-1BC0-6E86-BED1-FFAB364851A8}"/>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
        <p:nvSpPr>
          <p:cNvPr id="7" name="Content Placeholder 11">
            <a:extLst>
              <a:ext uri="{FF2B5EF4-FFF2-40B4-BE49-F238E27FC236}">
                <a16:creationId xmlns:a16="http://schemas.microsoft.com/office/drawing/2014/main" id="{6FE6F90D-312E-53C6-FBCB-171F4D84EBC5}"/>
              </a:ext>
            </a:extLst>
          </p:cNvPr>
          <p:cNvSpPr txBox="1">
            <a:spLocks/>
          </p:cNvSpPr>
          <p:nvPr/>
        </p:nvSpPr>
        <p:spPr>
          <a:xfrm>
            <a:off x="826523" y="1295400"/>
            <a:ext cx="10712860" cy="4737458"/>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algn="l">
              <a:buNone/>
            </a:pPr>
            <a:r>
              <a:rPr lang="en-US" sz="2000" b="1" dirty="0">
                <a:solidFill>
                  <a:srgbClr val="00A1AF"/>
                </a:solidFill>
                <a:effectLst/>
                <a:latin typeface="Century Gothic" panose="020B0502020202020204" pitchFamily="34" charset="0"/>
                <a:ea typeface="Calibri" panose="020F0502020204030204" pitchFamily="34" charset="0"/>
                <a:cs typeface="Times New Roman" panose="02020603050405020304" pitchFamily="18" charset="0"/>
              </a:rPr>
              <a:t>Can I Build an In-Gound Pool within a Floodway?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b="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b="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Yes, with the condition that the existing grade of the land is unaltered.</a:t>
            </a:r>
            <a:r>
              <a:rPr lang="en-US" sz="2000"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l">
              <a:buNone/>
            </a:pPr>
            <a:endParaRPr lang="en-US" dirty="0">
              <a:solidFill>
                <a:srgbClr val="628A1A"/>
              </a:solidFill>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Fill to raise the pool up would not be permitted since this would cause a rise in the base flood elevation in the area.</a:t>
            </a:r>
          </a:p>
          <a:p>
            <a:pPr marL="0" marR="0" algn="l">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727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3D44-4C4C-7081-0CC5-4735613B32A9}"/>
              </a:ext>
            </a:extLst>
          </p:cNvPr>
          <p:cNvSpPr>
            <a:spLocks noGrp="1"/>
          </p:cNvSpPr>
          <p:nvPr>
            <p:ph type="ctrTitle"/>
          </p:nvPr>
        </p:nvSpPr>
        <p:spPr/>
        <p:txBody>
          <a:bodyPr/>
          <a:lstStyle/>
          <a:p>
            <a:r>
              <a:rPr lang="en-US" dirty="0"/>
              <a:t>Section 1</a:t>
            </a:r>
          </a:p>
        </p:txBody>
      </p:sp>
      <p:sp>
        <p:nvSpPr>
          <p:cNvPr id="3" name="Subtitle 2">
            <a:extLst>
              <a:ext uri="{FF2B5EF4-FFF2-40B4-BE49-F238E27FC236}">
                <a16:creationId xmlns:a16="http://schemas.microsoft.com/office/drawing/2014/main" id="{FF19D013-0D65-D88B-AE9F-7E509D70B209}"/>
              </a:ext>
            </a:extLst>
          </p:cNvPr>
          <p:cNvSpPr>
            <a:spLocks noGrp="1"/>
          </p:cNvSpPr>
          <p:nvPr>
            <p:ph type="subTitle" idx="1"/>
          </p:nvPr>
        </p:nvSpPr>
        <p:spPr/>
        <p:txBody>
          <a:bodyPr/>
          <a:lstStyle/>
          <a:p>
            <a:r>
              <a:rPr lang="en-US" dirty="0"/>
              <a:t>History and Historic Flood Mapping</a:t>
            </a:r>
          </a:p>
          <a:p>
            <a:endParaRPr lang="en-US" dirty="0"/>
          </a:p>
        </p:txBody>
      </p:sp>
    </p:spTree>
    <p:extLst>
      <p:ext uri="{BB962C8B-B14F-4D97-AF65-F5344CB8AC3E}">
        <p14:creationId xmlns:p14="http://schemas.microsoft.com/office/powerpoint/2010/main" val="734384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79555-CE0E-88AA-934E-8E6F01E187A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0AC6A4-D2AE-A45E-68FD-4EAF2C613B77}"/>
              </a:ext>
            </a:extLst>
          </p:cNvPr>
          <p:cNvSpPr>
            <a:spLocks noGrp="1"/>
          </p:cNvSpPr>
          <p:nvPr>
            <p:ph type="sldNum" sz="quarter" idx="12"/>
          </p:nvPr>
        </p:nvSpPr>
        <p:spPr/>
        <p:txBody>
          <a:bodyPr/>
          <a:lstStyle/>
          <a:p>
            <a:fld id="{B6F15528-21DE-4FAA-801E-634DDDAF4B2B}" type="slidenum">
              <a:rPr lang="en-US" smtClean="0"/>
              <a:pPr/>
              <a:t>30</a:t>
            </a:fld>
            <a:endParaRPr lang="en-US"/>
          </a:p>
        </p:txBody>
      </p:sp>
      <p:sp>
        <p:nvSpPr>
          <p:cNvPr id="3" name="Title 2">
            <a:extLst>
              <a:ext uri="{FF2B5EF4-FFF2-40B4-BE49-F238E27FC236}">
                <a16:creationId xmlns:a16="http://schemas.microsoft.com/office/drawing/2014/main" id="{1C70F1EC-DC37-2376-1884-4606B443617B}"/>
              </a:ext>
            </a:extLst>
          </p:cNvPr>
          <p:cNvSpPr>
            <a:spLocks noGrp="1"/>
          </p:cNvSpPr>
          <p:nvPr>
            <p:ph type="title"/>
          </p:nvPr>
        </p:nvSpPr>
        <p:spPr>
          <a:xfrm>
            <a:off x="513735" y="533400"/>
            <a:ext cx="11025648" cy="609600"/>
          </a:xfrm>
        </p:spPr>
        <p:txBody>
          <a:bodyPr>
            <a:normAutofit/>
          </a:bodyPr>
          <a:lstStyle/>
          <a:p>
            <a:r>
              <a:rPr lang="en-US" sz="2800" dirty="0"/>
              <a:t>INDIVIDUAL PROPERTIES FAQ’s</a:t>
            </a:r>
          </a:p>
        </p:txBody>
      </p:sp>
      <p:sp>
        <p:nvSpPr>
          <p:cNvPr id="12" name="Content Placeholder 11">
            <a:extLst>
              <a:ext uri="{FF2B5EF4-FFF2-40B4-BE49-F238E27FC236}">
                <a16:creationId xmlns:a16="http://schemas.microsoft.com/office/drawing/2014/main" id="{1F138BD5-0BD7-97D6-2DC6-1C5AE43BF4AA}"/>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54725074-AA3A-12BD-F2D9-BABED40FABBF}"/>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
        <p:nvSpPr>
          <p:cNvPr id="7" name="Content Placeholder 11">
            <a:extLst>
              <a:ext uri="{FF2B5EF4-FFF2-40B4-BE49-F238E27FC236}">
                <a16:creationId xmlns:a16="http://schemas.microsoft.com/office/drawing/2014/main" id="{F015E8F6-F649-2EAA-EC29-8B5CA9C154EF}"/>
              </a:ext>
            </a:extLst>
          </p:cNvPr>
          <p:cNvSpPr txBox="1">
            <a:spLocks/>
          </p:cNvSpPr>
          <p:nvPr/>
        </p:nvSpPr>
        <p:spPr>
          <a:xfrm>
            <a:off x="826523" y="1295400"/>
            <a:ext cx="10712860" cy="4737458"/>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algn="l">
              <a:buNone/>
            </a:pPr>
            <a:r>
              <a:rPr lang="en-US" sz="2000" b="1" dirty="0">
                <a:solidFill>
                  <a:srgbClr val="00A1AF"/>
                </a:solidFill>
                <a:effectLst/>
                <a:latin typeface="Century Gothic" panose="020B0502020202020204" pitchFamily="34" charset="0"/>
                <a:ea typeface="Calibri" panose="020F0502020204030204" pitchFamily="34" charset="0"/>
                <a:cs typeface="Times New Roman" panose="02020603050405020304" pitchFamily="18" charset="0"/>
              </a:rPr>
              <a:t>I own a vacant lot that is within the new Floodway, Can I build a home there after the effective date?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b="1" dirty="0">
                <a:solidFill>
                  <a:srgbClr val="628A1A"/>
                </a:solidFill>
                <a:effectLst/>
                <a:latin typeface="Calibri" panose="020F0502020204030204" pitchFamily="34" charset="0"/>
                <a:ea typeface="Calibri" panose="020F0502020204030204" pitchFamily="34" charset="0"/>
                <a:cs typeface="Times New Roman" panose="02020603050405020304" pitchFamily="18" charset="0"/>
              </a:rPr>
              <a:t>Yes, but you must comply with Flood Damage Prevention Ordinance requirements. </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specific regulation regarding work on a property with a Floodway is as follows:</a:t>
            </a:r>
          </a:p>
          <a:p>
            <a:pPr marL="0" marR="0" algn="l">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buNone/>
            </a:pPr>
            <a:r>
              <a:rPr lang="en-US" sz="20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encroachments, including fill, new construction, substantial improvements and other developments shall be permitted unless: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l">
              <a:buNone/>
            </a:pPr>
            <a:r>
              <a:rPr lang="en-US" sz="20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is demonstrated that the proposed encroachment would not result in any increase in the flood levels during the occurrence of the base flood discharge, based on hydrologic and hydraulic analyses performed in accordance with standard engineering practice and presented to the Floodplain Administrator prior to issuance of floodplain development permit</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means that the proposed house that is to be built would require a </a:t>
            </a:r>
            <a:r>
              <a:rPr lang="en-US" sz="20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No-Rise Study</a:t>
            </a: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This likely would be accomplished by minimizing the area that a proposed home’s foundation system would impact the floodplain’s cross-sectional area. </a:t>
            </a:r>
          </a:p>
          <a:p>
            <a:pPr marL="0" marR="0" algn="l">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5134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7FD34-D394-EB46-46A3-9DB75317BC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D3BB7A-B173-3F4D-5402-DC72BE5124C2}"/>
              </a:ext>
            </a:extLst>
          </p:cNvPr>
          <p:cNvSpPr>
            <a:spLocks noGrp="1"/>
          </p:cNvSpPr>
          <p:nvPr>
            <p:ph type="sldNum" sz="quarter" idx="12"/>
          </p:nvPr>
        </p:nvSpPr>
        <p:spPr/>
        <p:txBody>
          <a:bodyPr/>
          <a:lstStyle/>
          <a:p>
            <a:fld id="{B6F15528-21DE-4FAA-801E-634DDDAF4B2B}" type="slidenum">
              <a:rPr lang="en-US" smtClean="0"/>
              <a:pPr/>
              <a:t>31</a:t>
            </a:fld>
            <a:endParaRPr lang="en-US"/>
          </a:p>
        </p:txBody>
      </p:sp>
      <p:sp>
        <p:nvSpPr>
          <p:cNvPr id="3" name="Title 2">
            <a:extLst>
              <a:ext uri="{FF2B5EF4-FFF2-40B4-BE49-F238E27FC236}">
                <a16:creationId xmlns:a16="http://schemas.microsoft.com/office/drawing/2014/main" id="{B123440B-B7AC-CA9F-3601-64CDE740AA41}"/>
              </a:ext>
            </a:extLst>
          </p:cNvPr>
          <p:cNvSpPr>
            <a:spLocks noGrp="1"/>
          </p:cNvSpPr>
          <p:nvPr>
            <p:ph type="title"/>
          </p:nvPr>
        </p:nvSpPr>
        <p:spPr>
          <a:xfrm>
            <a:off x="513735" y="533400"/>
            <a:ext cx="11025648" cy="609600"/>
          </a:xfrm>
        </p:spPr>
        <p:txBody>
          <a:bodyPr>
            <a:normAutofit/>
          </a:bodyPr>
          <a:lstStyle/>
          <a:p>
            <a:r>
              <a:rPr lang="en-US" sz="2800" dirty="0"/>
              <a:t>INDIVIDUAL PROPERTIES FAQ’s</a:t>
            </a:r>
          </a:p>
        </p:txBody>
      </p:sp>
      <p:sp>
        <p:nvSpPr>
          <p:cNvPr id="12" name="Content Placeholder 11">
            <a:extLst>
              <a:ext uri="{FF2B5EF4-FFF2-40B4-BE49-F238E27FC236}">
                <a16:creationId xmlns:a16="http://schemas.microsoft.com/office/drawing/2014/main" id="{BF173FCC-109B-37D4-265A-811DDCCF34C3}"/>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7F035A86-5590-E242-B9B2-8844C7B8C83A}"/>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
        <p:nvSpPr>
          <p:cNvPr id="7" name="Content Placeholder 11">
            <a:extLst>
              <a:ext uri="{FF2B5EF4-FFF2-40B4-BE49-F238E27FC236}">
                <a16:creationId xmlns:a16="http://schemas.microsoft.com/office/drawing/2014/main" id="{379E945E-75EF-2503-3BBB-456AC48BABF0}"/>
              </a:ext>
            </a:extLst>
          </p:cNvPr>
          <p:cNvSpPr txBox="1">
            <a:spLocks/>
          </p:cNvSpPr>
          <p:nvPr/>
        </p:nvSpPr>
        <p:spPr>
          <a:xfrm>
            <a:off x="826523" y="1295400"/>
            <a:ext cx="10712860" cy="4737458"/>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algn="l">
              <a:buNone/>
            </a:pPr>
            <a:r>
              <a:rPr lang="en-US" sz="2000" b="1" dirty="0">
                <a:solidFill>
                  <a:srgbClr val="00A1AF"/>
                </a:solidFill>
                <a:effectLst/>
                <a:latin typeface="Century Gothic" panose="020B0502020202020204" pitchFamily="34" charset="0"/>
                <a:ea typeface="Calibri" panose="020F0502020204030204" pitchFamily="34" charset="0"/>
                <a:cs typeface="Times New Roman" panose="02020603050405020304" pitchFamily="18" charset="0"/>
              </a:rPr>
              <a:t>I own a vacant lot that is within the new Floodway, Can I build a home there after the effective date? (continued)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County’s freeboard for height above the Base Flood Elevation is 2 feet. This mean that a home’s </a:t>
            </a:r>
            <a:r>
              <a:rPr lang="en-US" i="1" dirty="0">
                <a:solidFill>
                  <a:schemeClr val="tx1"/>
                </a:solidFill>
                <a:latin typeface="Calibri" panose="020F0502020204030204" pitchFamily="34" charset="0"/>
                <a:ea typeface="Calibri" panose="020F0502020204030204" pitchFamily="34" charset="0"/>
                <a:cs typeface="Times New Roman" panose="02020603050405020304" pitchFamily="18" charset="0"/>
              </a:rPr>
              <a:t>First Living Floor Level</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would have to be at elevation 31.0 feet in an area with a base flood elevation of 29.0 feet If the existing ground is at 28.0 feet elevation, the area that would have to be minimized is the one foot between the ground and the Base Flood Elevation. </a:t>
            </a:r>
          </a:p>
          <a:p>
            <a:pPr algn="l"/>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foundation and home design is analyzed by engineering calculations of the base flood elevation cross-section in the area of the home, first as vacant and then as with the home constructed with any proposed lot grading included. This is done by the use of HEC-RAS software by a professional engineer. The proposed home and grading must demonstrate that the base flood elevation will not rise due to the construction of the home. The H&amp;H Study has significantly increased the number of existing base flood cross-sections so that there is an effective cross-section approximately every 100 feet. </a:t>
            </a:r>
          </a:p>
          <a:p>
            <a:pPr algn="l"/>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Each lot and home design will differ, so each analysis is unique, but it is reasonable to expect that the heights of any newly constructed homes will be very similar to the first floor heights of the existing homes.</a:t>
            </a:r>
          </a:p>
          <a:p>
            <a:pPr marL="0" marR="0" algn="l">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87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9FCBE-9360-290C-6BC2-135522A6A9F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F945AD-90AC-C51D-EB5E-F9A77AC76A17}"/>
              </a:ext>
            </a:extLst>
          </p:cNvPr>
          <p:cNvSpPr>
            <a:spLocks noGrp="1"/>
          </p:cNvSpPr>
          <p:nvPr>
            <p:ph type="sldNum" sz="quarter" idx="12"/>
          </p:nvPr>
        </p:nvSpPr>
        <p:spPr/>
        <p:txBody>
          <a:bodyPr/>
          <a:lstStyle/>
          <a:p>
            <a:fld id="{B6F15528-21DE-4FAA-801E-634DDDAF4B2B}" type="slidenum">
              <a:rPr lang="en-US" smtClean="0"/>
              <a:pPr/>
              <a:t>32</a:t>
            </a:fld>
            <a:endParaRPr lang="en-US"/>
          </a:p>
        </p:txBody>
      </p:sp>
      <p:sp>
        <p:nvSpPr>
          <p:cNvPr id="3" name="Title 2">
            <a:extLst>
              <a:ext uri="{FF2B5EF4-FFF2-40B4-BE49-F238E27FC236}">
                <a16:creationId xmlns:a16="http://schemas.microsoft.com/office/drawing/2014/main" id="{6BE2A77E-1918-23D0-1DA1-B5DB54097279}"/>
              </a:ext>
            </a:extLst>
          </p:cNvPr>
          <p:cNvSpPr>
            <a:spLocks noGrp="1"/>
          </p:cNvSpPr>
          <p:nvPr>
            <p:ph type="title"/>
          </p:nvPr>
        </p:nvSpPr>
        <p:spPr>
          <a:xfrm>
            <a:off x="513735" y="533400"/>
            <a:ext cx="11025648" cy="609600"/>
          </a:xfrm>
        </p:spPr>
        <p:txBody>
          <a:bodyPr>
            <a:normAutofit/>
          </a:bodyPr>
          <a:lstStyle/>
          <a:p>
            <a:r>
              <a:rPr lang="en-US" sz="2800" dirty="0"/>
              <a:t>INDIVIDUAL PROPERTIES FAQ’s</a:t>
            </a:r>
          </a:p>
        </p:txBody>
      </p:sp>
      <p:sp>
        <p:nvSpPr>
          <p:cNvPr id="12" name="Content Placeholder 11">
            <a:extLst>
              <a:ext uri="{FF2B5EF4-FFF2-40B4-BE49-F238E27FC236}">
                <a16:creationId xmlns:a16="http://schemas.microsoft.com/office/drawing/2014/main" id="{09E10516-7ED9-CDF8-9C79-639DB5D25392}"/>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E6345A44-0ACF-BFDD-CC4F-ABA83C56D462}"/>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
        <p:nvSpPr>
          <p:cNvPr id="7" name="Content Placeholder 11">
            <a:extLst>
              <a:ext uri="{FF2B5EF4-FFF2-40B4-BE49-F238E27FC236}">
                <a16:creationId xmlns:a16="http://schemas.microsoft.com/office/drawing/2014/main" id="{5EBBFF1F-DE23-612A-2F65-021DFDB195BA}"/>
              </a:ext>
            </a:extLst>
          </p:cNvPr>
          <p:cNvSpPr txBox="1">
            <a:spLocks/>
          </p:cNvSpPr>
          <p:nvPr/>
        </p:nvSpPr>
        <p:spPr>
          <a:xfrm>
            <a:off x="813873" y="1143000"/>
            <a:ext cx="10712860" cy="5129878"/>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algn="l">
              <a:buNone/>
            </a:pPr>
            <a:r>
              <a:rPr lang="en-US" sz="2000" b="1" dirty="0">
                <a:solidFill>
                  <a:srgbClr val="00A1AF"/>
                </a:solidFill>
                <a:effectLst/>
                <a:latin typeface="Century Gothic" panose="020B0502020202020204" pitchFamily="34" charset="0"/>
                <a:ea typeface="Calibri" panose="020F0502020204030204" pitchFamily="34" charset="0"/>
                <a:cs typeface="Times New Roman" panose="02020603050405020304" pitchFamily="18" charset="0"/>
              </a:rPr>
              <a:t>Who can prepare a No Rise Certificate for my development project?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r>
              <a:rPr lang="en-US" sz="2000" dirty="0">
                <a:solidFill>
                  <a:schemeClr val="tx1"/>
                </a:solidFill>
                <a:effectLst/>
                <a:latin typeface="Aptos" panose="020B0004020202020204" pitchFamily="34" charset="0"/>
                <a:ea typeface="Aptos" panose="020B0004020202020204" pitchFamily="34" charset="0"/>
                <a:cs typeface="Aptos" panose="020B0004020202020204" pitchFamily="34" charset="0"/>
              </a:rPr>
              <a:t>Any Professional Engineer licensed in the State of North Carolina  can prepare No-Rise Certificate. Not all engineering firms offer this service. The </a:t>
            </a:r>
            <a:r>
              <a:rPr lang="en-US" dirty="0">
                <a:solidFill>
                  <a:schemeClr val="tx1"/>
                </a:solidFill>
                <a:latin typeface="Aptos" panose="020B0004020202020204" pitchFamily="34" charset="0"/>
                <a:ea typeface="Aptos" panose="020B0004020202020204" pitchFamily="34" charset="0"/>
                <a:cs typeface="Aptos" panose="020B0004020202020204" pitchFamily="34" charset="0"/>
              </a:rPr>
              <a:t>e</a:t>
            </a:r>
            <a:r>
              <a:rPr lang="en-US" sz="2000" dirty="0">
                <a:solidFill>
                  <a:schemeClr val="tx1"/>
                </a:solidFill>
                <a:effectLst/>
                <a:latin typeface="Aptos" panose="020B0004020202020204" pitchFamily="34" charset="0"/>
                <a:ea typeface="Aptos" panose="020B0004020202020204" pitchFamily="34" charset="0"/>
                <a:cs typeface="Aptos" panose="020B0004020202020204" pitchFamily="34" charset="0"/>
              </a:rPr>
              <a:t>ngineering firm should be familiar with HEC- RAS analysis  and No-Rise Study requirements for improvements that are to be located within a Floodway.</a:t>
            </a:r>
            <a:endPar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69444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B5AA3-E6E5-50F0-9C78-BD51D191C3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DAAAFD-88F6-04B3-8DF7-5122E4D20828}"/>
              </a:ext>
            </a:extLst>
          </p:cNvPr>
          <p:cNvSpPr>
            <a:spLocks noGrp="1"/>
          </p:cNvSpPr>
          <p:nvPr>
            <p:ph type="sldNum" sz="quarter" idx="12"/>
          </p:nvPr>
        </p:nvSpPr>
        <p:spPr/>
        <p:txBody>
          <a:bodyPr/>
          <a:lstStyle/>
          <a:p>
            <a:fld id="{B6F15528-21DE-4FAA-801E-634DDDAF4B2B}" type="slidenum">
              <a:rPr lang="en-US" smtClean="0"/>
              <a:pPr/>
              <a:t>33</a:t>
            </a:fld>
            <a:endParaRPr lang="en-US"/>
          </a:p>
        </p:txBody>
      </p:sp>
      <p:sp>
        <p:nvSpPr>
          <p:cNvPr id="3" name="Title 2">
            <a:extLst>
              <a:ext uri="{FF2B5EF4-FFF2-40B4-BE49-F238E27FC236}">
                <a16:creationId xmlns:a16="http://schemas.microsoft.com/office/drawing/2014/main" id="{319D0B50-151B-F950-EBFB-A26618BDE2DC}"/>
              </a:ext>
            </a:extLst>
          </p:cNvPr>
          <p:cNvSpPr>
            <a:spLocks noGrp="1"/>
          </p:cNvSpPr>
          <p:nvPr>
            <p:ph type="title"/>
          </p:nvPr>
        </p:nvSpPr>
        <p:spPr>
          <a:xfrm>
            <a:off x="513735" y="533400"/>
            <a:ext cx="11025648" cy="609600"/>
          </a:xfrm>
        </p:spPr>
        <p:txBody>
          <a:bodyPr>
            <a:normAutofit/>
          </a:bodyPr>
          <a:lstStyle/>
          <a:p>
            <a:r>
              <a:rPr lang="en-US" sz="2800" dirty="0"/>
              <a:t>INDIVIDUAL PROPERTIES FAQ’s</a:t>
            </a:r>
          </a:p>
        </p:txBody>
      </p:sp>
      <p:sp>
        <p:nvSpPr>
          <p:cNvPr id="12" name="Content Placeholder 11">
            <a:extLst>
              <a:ext uri="{FF2B5EF4-FFF2-40B4-BE49-F238E27FC236}">
                <a16:creationId xmlns:a16="http://schemas.microsoft.com/office/drawing/2014/main" id="{EA10E8AB-5901-0816-6D19-D40C4F86986E}"/>
              </a:ext>
            </a:extLst>
          </p:cNvPr>
          <p:cNvSpPr>
            <a:spLocks noGrp="1"/>
          </p:cNvSpPr>
          <p:nvPr>
            <p:ph sz="half" idx="21"/>
          </p:nvPr>
        </p:nvSpPr>
        <p:spPr>
          <a:xfrm>
            <a:off x="5105400" y="2286000"/>
            <a:ext cx="10628671" cy="4352003"/>
          </a:xfrm>
        </p:spPr>
        <p:txBody>
          <a:bodyPr>
            <a:noAutofit/>
          </a:bodyPr>
          <a:lstStyle/>
          <a:p>
            <a:pPr algn="l"/>
            <a:endParaRPr lang="en-US" sz="1800" dirty="0"/>
          </a:p>
          <a:p>
            <a:pPr algn="l"/>
            <a:endParaRPr lang="en-US" sz="1800" dirty="0"/>
          </a:p>
        </p:txBody>
      </p:sp>
      <p:sp>
        <p:nvSpPr>
          <p:cNvPr id="6" name="Content Placeholder 10">
            <a:extLst>
              <a:ext uri="{FF2B5EF4-FFF2-40B4-BE49-F238E27FC236}">
                <a16:creationId xmlns:a16="http://schemas.microsoft.com/office/drawing/2014/main" id="{F5B8C79D-8C7C-5AA6-0732-8A0D97C916B0}"/>
              </a:ext>
            </a:extLst>
          </p:cNvPr>
          <p:cNvSpPr txBox="1">
            <a:spLocks/>
          </p:cNvSpPr>
          <p:nvPr/>
        </p:nvSpPr>
        <p:spPr>
          <a:xfrm>
            <a:off x="513735" y="4162325"/>
            <a:ext cx="10896600" cy="1302568"/>
          </a:xfrm>
          <a:prstGeom prst="rect">
            <a:avLst/>
          </a:prstGeom>
        </p:spPr>
        <p:txBody>
          <a:bodyPr vert="horz" lIns="0" tIns="45720" rIns="0" bIns="45720" rtlCol="0">
            <a:norm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endParaRPr lang="en-US" dirty="0"/>
          </a:p>
          <a:p>
            <a:pPr algn="l"/>
            <a:endParaRPr lang="en-US" dirty="0"/>
          </a:p>
        </p:txBody>
      </p:sp>
      <p:sp>
        <p:nvSpPr>
          <p:cNvPr id="7" name="Content Placeholder 11">
            <a:extLst>
              <a:ext uri="{FF2B5EF4-FFF2-40B4-BE49-F238E27FC236}">
                <a16:creationId xmlns:a16="http://schemas.microsoft.com/office/drawing/2014/main" id="{8EED75B6-3045-7639-93AF-DF98DDF10162}"/>
              </a:ext>
            </a:extLst>
          </p:cNvPr>
          <p:cNvSpPr txBox="1">
            <a:spLocks/>
          </p:cNvSpPr>
          <p:nvPr/>
        </p:nvSpPr>
        <p:spPr>
          <a:xfrm>
            <a:off x="826523" y="1295400"/>
            <a:ext cx="10712860" cy="4737458"/>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2000" b="1" kern="1200">
                <a:solidFill>
                  <a:schemeClr val="accent2"/>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bg2"/>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bg2"/>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365760">
              <a:buNone/>
              <a:tabLst>
                <a:tab pos="6035040" algn="r"/>
              </a:tabLst>
            </a:pPr>
            <a:r>
              <a:rPr lang="en-US" sz="2000" b="1" dirty="0">
                <a:solidFill>
                  <a:srgbClr val="00A1AF"/>
                </a:solidFill>
                <a:effectLst/>
                <a:latin typeface="Century Gothic" panose="020B0502020202020204" pitchFamily="34" charset="0"/>
                <a:ea typeface="Calibri" panose="020F0502020204030204" pitchFamily="34" charset="0"/>
                <a:cs typeface="Calibri" panose="020F0502020204030204" pitchFamily="34" charset="0"/>
              </a:rPr>
              <a:t>RESOURCES &amp; CONTACT INFORMATION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365760" algn="just">
              <a:buNone/>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Find more information, maps, and the most up-to-date FAQs related to the new Caw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Caw</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Little Caw </a:t>
            </a:r>
            <a:r>
              <a:rPr lang="en-US"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Caw</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floodway mapping process on our website at </a:t>
            </a:r>
            <a:r>
              <a:rPr lang="en-US" sz="2000" b="1" dirty="0">
                <a:solidFill>
                  <a:srgbClr val="628A1A"/>
                </a:solidFill>
                <a:effectLst/>
                <a:latin typeface="Calibri" panose="020F0502020204030204" pitchFamily="34" charset="0"/>
                <a:ea typeface="Calibri" panose="020F0502020204030204" pitchFamily="34" charset="0"/>
                <a:cs typeface="Calibri" panose="020F0502020204030204" pitchFamily="34" charset="0"/>
              </a:rPr>
              <a:t>brunswickcountync.gov/floodplain</a:t>
            </a:r>
            <a:r>
              <a:rPr lang="en-US" sz="2000" dirty="0">
                <a:effectLst/>
                <a:latin typeface="Calibri" panose="020F0502020204030204" pitchFamily="34" charset="0"/>
                <a:ea typeface="Calibri" panose="020F0502020204030204" pitchFamily="34" charset="0"/>
                <a:cs typeface="Calibri" panose="020F0502020204030204" pitchFamily="34" charset="0"/>
              </a:rPr>
              <a:t>.</a:t>
            </a:r>
          </a:p>
          <a:p>
            <a:pPr marL="0" marR="365760">
              <a:buNone/>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You are welcome to reach out to Floodplain Management with any questions using our staff’s contact information below or via email at </a:t>
            </a:r>
            <a:r>
              <a:rPr lang="en-US" sz="2000" b="1" dirty="0">
                <a:solidFill>
                  <a:srgbClr val="628A1A"/>
                </a:solidFill>
                <a:effectLst/>
                <a:latin typeface="Calibri" panose="020F0502020204030204" pitchFamily="34" charset="0"/>
                <a:ea typeface="Calibri" panose="020F0502020204030204" pitchFamily="34" charset="0"/>
                <a:cs typeface="Calibri" panose="020F0502020204030204" pitchFamily="34" charset="0"/>
              </a:rPr>
              <a:t>floodplain.management@brunswickcountync.gov</a:t>
            </a: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365760" algn="just">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marR="365760" algn="jus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3249ACA-FC67-1562-086A-005B0B4D65C7}"/>
              </a:ext>
            </a:extLst>
          </p:cNvPr>
          <p:cNvGraphicFramePr>
            <a:graphicFrameLocks noGrp="1"/>
          </p:cNvGraphicFramePr>
          <p:nvPr>
            <p:extLst>
              <p:ext uri="{D42A27DB-BD31-4B8C-83A1-F6EECF244321}">
                <p14:modId xmlns:p14="http://schemas.microsoft.com/office/powerpoint/2010/main" val="551626463"/>
              </p:ext>
            </p:extLst>
          </p:nvPr>
        </p:nvGraphicFramePr>
        <p:xfrm>
          <a:off x="1600200" y="3124200"/>
          <a:ext cx="9144000" cy="1038125"/>
        </p:xfrm>
        <a:graphic>
          <a:graphicData uri="http://schemas.openxmlformats.org/drawingml/2006/table">
            <a:tbl>
              <a:tblPr firstRow="1" firstCol="1" bandRow="1"/>
              <a:tblGrid>
                <a:gridCol w="4745620">
                  <a:extLst>
                    <a:ext uri="{9D8B030D-6E8A-4147-A177-3AD203B41FA5}">
                      <a16:colId xmlns:a16="http://schemas.microsoft.com/office/drawing/2014/main" val="4253055594"/>
                    </a:ext>
                  </a:extLst>
                </a:gridCol>
                <a:gridCol w="4398380">
                  <a:extLst>
                    <a:ext uri="{9D8B030D-6E8A-4147-A177-3AD203B41FA5}">
                      <a16:colId xmlns:a16="http://schemas.microsoft.com/office/drawing/2014/main" val="2955288527"/>
                    </a:ext>
                  </a:extLst>
                </a:gridCol>
              </a:tblGrid>
              <a:tr h="1038125">
                <a:tc>
                  <a:txBody>
                    <a:bodyPr/>
                    <a:lstStyle/>
                    <a:p>
                      <a:pPr marL="0" marR="365760" algn="l">
                        <a:buNone/>
                      </a:pPr>
                      <a:r>
                        <a:rPr lang="en-US" sz="1800" b="1">
                          <a:solidFill>
                            <a:srgbClr val="00A1AF"/>
                          </a:solidFill>
                          <a:effectLst/>
                          <a:latin typeface="Century Gothic" panose="020B0502020202020204" pitchFamily="34" charset="0"/>
                          <a:ea typeface="Calibri" panose="020F0502020204030204" pitchFamily="34" charset="0"/>
                          <a:cs typeface="Calibri" panose="020F0502020204030204" pitchFamily="34" charset="0"/>
                        </a:rPr>
                        <a:t>JAMES PAGGIOLI, CFM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365760" algn="l">
                        <a:buNone/>
                      </a:pPr>
                      <a:r>
                        <a:rPr lang="en-US" sz="1800">
                          <a:effectLst/>
                          <a:latin typeface="Century Gothic" panose="020B0502020202020204" pitchFamily="34" charset="0"/>
                          <a:ea typeface="Calibri" panose="020F0502020204030204" pitchFamily="34" charset="0"/>
                          <a:cs typeface="Calibri" panose="020F0502020204030204" pitchFamily="34" charset="0"/>
                        </a:rPr>
                        <a:t>Floodplain Administrator</a:t>
                      </a:r>
                      <a:br>
                        <a:rPr lang="en-US" sz="1800">
                          <a:effectLst/>
                          <a:latin typeface="Century Gothic" panose="020B0502020202020204" pitchFamily="34" charset="0"/>
                          <a:ea typeface="Calibri" panose="020F0502020204030204" pitchFamily="34" charset="0"/>
                          <a:cs typeface="Calibri" panose="020F0502020204030204" pitchFamily="34" charset="0"/>
                        </a:rPr>
                      </a:br>
                      <a:r>
                        <a:rPr lang="en-US" sz="1800">
                          <a:effectLst/>
                          <a:latin typeface="Calibri" panose="020F0502020204030204" pitchFamily="34" charset="0"/>
                          <a:ea typeface="Calibri" panose="020F0502020204030204" pitchFamily="34" charset="0"/>
                          <a:cs typeface="Calibri" panose="020F0502020204030204" pitchFamily="34" charset="0"/>
                        </a:rPr>
                        <a:t>910.253.2054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365760" algn="l">
                        <a:buNone/>
                      </a:pPr>
                      <a:r>
                        <a:rPr lang="en-US" sz="1800" b="1" dirty="0">
                          <a:solidFill>
                            <a:srgbClr val="00A1AF"/>
                          </a:solidFill>
                          <a:effectLst/>
                          <a:latin typeface="Century Gothic" panose="020B0502020202020204" pitchFamily="34" charset="0"/>
                          <a:ea typeface="Calibri" panose="020F0502020204030204" pitchFamily="34" charset="0"/>
                          <a:cs typeface="Calibri" panose="020F0502020204030204" pitchFamily="34" charset="0"/>
                        </a:rPr>
                        <a:t>STEFFAN TAUBE, CFM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365760" algn="l">
                        <a:buNone/>
                      </a:pPr>
                      <a:r>
                        <a:rPr lang="en-US" sz="1800" dirty="0">
                          <a:effectLst/>
                          <a:latin typeface="Century Gothic" panose="020B0502020202020204" pitchFamily="34" charset="0"/>
                          <a:ea typeface="Calibri" panose="020F0502020204030204" pitchFamily="34" charset="0"/>
                          <a:cs typeface="Calibri" panose="020F0502020204030204" pitchFamily="34" charset="0"/>
                        </a:rPr>
                        <a:t>Floodplain Administrator</a:t>
                      </a:r>
                      <a:br>
                        <a:rPr lang="en-US" sz="1800" dirty="0">
                          <a:effectLst/>
                          <a:latin typeface="Century Gothic" panose="020B050202020202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910.253.2822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1693622801"/>
                  </a:ext>
                </a:extLst>
              </a:tr>
            </a:tbl>
          </a:graphicData>
        </a:graphic>
      </p:graphicFrame>
    </p:spTree>
    <p:extLst>
      <p:ext uri="{BB962C8B-B14F-4D97-AF65-F5344CB8AC3E}">
        <p14:creationId xmlns:p14="http://schemas.microsoft.com/office/powerpoint/2010/main" val="3334734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4C20F7-BC05-5494-4473-1EA750408ACB}"/>
              </a:ext>
            </a:extLst>
          </p:cNvPr>
          <p:cNvSpPr>
            <a:spLocks noGrp="1"/>
          </p:cNvSpPr>
          <p:nvPr>
            <p:ph type="title"/>
          </p:nvPr>
        </p:nvSpPr>
        <p:spPr/>
        <p:txBody>
          <a:bodyPr/>
          <a:lstStyle/>
          <a:p>
            <a:r>
              <a:rPr lang="en-US" dirty="0">
                <a:solidFill>
                  <a:schemeClr val="tx2"/>
                </a:solidFill>
              </a:rPr>
              <a:t>THANK YOU!</a:t>
            </a:r>
            <a:br>
              <a:rPr lang="en-US" dirty="0">
                <a:solidFill>
                  <a:schemeClr val="tx2"/>
                </a:solidFill>
              </a:rPr>
            </a:br>
            <a:r>
              <a:rPr lang="en-US" dirty="0">
                <a:solidFill>
                  <a:schemeClr val="tx2"/>
                </a:solidFill>
              </a:rPr>
              <a:t>ANY QUESTIONS?</a:t>
            </a:r>
          </a:p>
        </p:txBody>
      </p:sp>
      <p:sp>
        <p:nvSpPr>
          <p:cNvPr id="4" name="Freeform 5">
            <a:extLst>
              <a:ext uri="{FF2B5EF4-FFF2-40B4-BE49-F238E27FC236}">
                <a16:creationId xmlns:a16="http://schemas.microsoft.com/office/drawing/2014/main" id="{47154051-CA24-F07A-2FD1-2DE7C85D3A28}"/>
              </a:ext>
            </a:extLst>
          </p:cNvPr>
          <p:cNvSpPr/>
          <p:nvPr/>
        </p:nvSpPr>
        <p:spPr>
          <a:xfrm>
            <a:off x="5938733" y="4403854"/>
            <a:ext cx="311486" cy="453896"/>
          </a:xfrm>
          <a:custGeom>
            <a:avLst/>
            <a:gdLst/>
            <a:ahLst/>
            <a:cxnLst/>
            <a:rect l="l" t="t" r="r" b="b"/>
            <a:pathLst>
              <a:path w="311486" h="453896">
                <a:moveTo>
                  <a:pt x="0" y="0"/>
                </a:moveTo>
                <a:lnTo>
                  <a:pt x="311486" y="0"/>
                </a:lnTo>
                <a:lnTo>
                  <a:pt x="311486" y="453896"/>
                </a:lnTo>
                <a:lnTo>
                  <a:pt x="0" y="453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5" name="Freeform 6">
            <a:extLst>
              <a:ext uri="{FF2B5EF4-FFF2-40B4-BE49-F238E27FC236}">
                <a16:creationId xmlns:a16="http://schemas.microsoft.com/office/drawing/2014/main" id="{656EA16A-F2D6-6678-22B5-29CABB741E00}"/>
              </a:ext>
            </a:extLst>
          </p:cNvPr>
          <p:cNvSpPr/>
          <p:nvPr/>
        </p:nvSpPr>
        <p:spPr>
          <a:xfrm>
            <a:off x="5898181" y="5623906"/>
            <a:ext cx="392590" cy="392590"/>
          </a:xfrm>
          <a:custGeom>
            <a:avLst/>
            <a:gdLst/>
            <a:ahLst/>
            <a:cxnLst/>
            <a:rect l="l" t="t" r="r" b="b"/>
            <a:pathLst>
              <a:path w="392590" h="392590">
                <a:moveTo>
                  <a:pt x="0" y="0"/>
                </a:moveTo>
                <a:lnTo>
                  <a:pt x="392590" y="0"/>
                </a:lnTo>
                <a:lnTo>
                  <a:pt x="392590" y="392590"/>
                </a:lnTo>
                <a:lnTo>
                  <a:pt x="0" y="3925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6" name="TextBox 8">
            <a:extLst>
              <a:ext uri="{FF2B5EF4-FFF2-40B4-BE49-F238E27FC236}">
                <a16:creationId xmlns:a16="http://schemas.microsoft.com/office/drawing/2014/main" id="{1B10E6A1-740E-D453-98C2-8B43B283E29A}"/>
              </a:ext>
            </a:extLst>
          </p:cNvPr>
          <p:cNvSpPr txBox="1"/>
          <p:nvPr/>
        </p:nvSpPr>
        <p:spPr>
          <a:xfrm>
            <a:off x="3538058" y="2840479"/>
            <a:ext cx="5112835" cy="1121410"/>
          </a:xfrm>
          <a:prstGeom prst="rect">
            <a:avLst/>
          </a:prstGeom>
        </p:spPr>
        <p:txBody>
          <a:bodyPr lIns="0" tIns="0" rIns="0" bIns="0" rtlCol="0" anchor="t">
            <a:spAutoFit/>
          </a:bodyPr>
          <a:lstStyle/>
          <a:p>
            <a:pPr algn="ctr">
              <a:lnSpc>
                <a:spcPts val="2340"/>
              </a:lnSpc>
            </a:pPr>
            <a:r>
              <a:rPr lang="en-US" b="1" dirty="0">
                <a:solidFill>
                  <a:srgbClr val="00A1AF"/>
                </a:solidFill>
                <a:latin typeface="+mj-lt"/>
              </a:rPr>
              <a:t>James Paggioli, CFM</a:t>
            </a:r>
            <a:endParaRPr lang="en-US" sz="1800" b="1" dirty="0">
              <a:solidFill>
                <a:srgbClr val="00A1AF"/>
              </a:solidFill>
              <a:latin typeface="+mj-lt"/>
            </a:endParaRPr>
          </a:p>
          <a:p>
            <a:pPr algn="ctr">
              <a:lnSpc>
                <a:spcPts val="2079"/>
              </a:lnSpc>
            </a:pPr>
            <a:r>
              <a:rPr lang="en-US" sz="1599" dirty="0">
                <a:solidFill>
                  <a:srgbClr val="156176"/>
                </a:solidFill>
                <a:latin typeface="+mj-lt"/>
              </a:rPr>
              <a:t>Floodplain Administrator</a:t>
            </a:r>
          </a:p>
          <a:p>
            <a:pPr algn="ctr">
              <a:lnSpc>
                <a:spcPts val="2079"/>
              </a:lnSpc>
            </a:pPr>
            <a:r>
              <a:rPr lang="en-US" sz="1599" dirty="0">
                <a:solidFill>
                  <a:srgbClr val="156176"/>
                </a:solidFill>
                <a:latin typeface="+mj-lt"/>
              </a:rPr>
              <a:t>James.paggioli@brunswickcountync.gov</a:t>
            </a:r>
          </a:p>
          <a:p>
            <a:pPr algn="ctr">
              <a:lnSpc>
                <a:spcPts val="2079"/>
              </a:lnSpc>
            </a:pPr>
            <a:r>
              <a:rPr lang="en-US" sz="1599" dirty="0">
                <a:solidFill>
                  <a:srgbClr val="156176"/>
                </a:solidFill>
                <a:latin typeface="+mj-lt"/>
              </a:rPr>
              <a:t>910.253.2054</a:t>
            </a:r>
          </a:p>
        </p:txBody>
      </p:sp>
      <p:sp>
        <p:nvSpPr>
          <p:cNvPr id="7" name="TextBox 9">
            <a:extLst>
              <a:ext uri="{FF2B5EF4-FFF2-40B4-BE49-F238E27FC236}">
                <a16:creationId xmlns:a16="http://schemas.microsoft.com/office/drawing/2014/main" id="{6A82926E-A1AE-5D26-08BB-0AB834281D0C}"/>
              </a:ext>
            </a:extLst>
          </p:cNvPr>
          <p:cNvSpPr txBox="1"/>
          <p:nvPr/>
        </p:nvSpPr>
        <p:spPr>
          <a:xfrm>
            <a:off x="685800" y="4887595"/>
            <a:ext cx="10817352" cy="516745"/>
          </a:xfrm>
          <a:prstGeom prst="rect">
            <a:avLst/>
          </a:prstGeom>
        </p:spPr>
        <p:txBody>
          <a:bodyPr lIns="0" tIns="0" rIns="0" bIns="0" rtlCol="0" anchor="t">
            <a:spAutoFit/>
          </a:bodyPr>
          <a:lstStyle/>
          <a:p>
            <a:pPr algn="ctr">
              <a:lnSpc>
                <a:spcPts val="2079"/>
              </a:lnSpc>
            </a:pPr>
            <a:r>
              <a:rPr lang="en-US" sz="1599" dirty="0">
                <a:solidFill>
                  <a:srgbClr val="156176"/>
                </a:solidFill>
                <a:latin typeface="+mj-lt"/>
              </a:rPr>
              <a:t>Brunswick County Government Center Building I</a:t>
            </a:r>
          </a:p>
          <a:p>
            <a:pPr algn="ctr">
              <a:lnSpc>
                <a:spcPts val="2079"/>
              </a:lnSpc>
            </a:pPr>
            <a:r>
              <a:rPr lang="en-US" sz="1599">
                <a:solidFill>
                  <a:srgbClr val="156176"/>
                </a:solidFill>
                <a:latin typeface="+mj-lt"/>
              </a:rPr>
              <a:t>PO Box 249, </a:t>
            </a:r>
            <a:r>
              <a:rPr lang="en-US" sz="1599" dirty="0">
                <a:solidFill>
                  <a:srgbClr val="156176"/>
                </a:solidFill>
                <a:latin typeface="+mj-lt"/>
              </a:rPr>
              <a:t>Bolivia, NC 28422</a:t>
            </a:r>
          </a:p>
        </p:txBody>
      </p:sp>
      <p:sp>
        <p:nvSpPr>
          <p:cNvPr id="9" name="TextBox 11">
            <a:extLst>
              <a:ext uri="{FF2B5EF4-FFF2-40B4-BE49-F238E27FC236}">
                <a16:creationId xmlns:a16="http://schemas.microsoft.com/office/drawing/2014/main" id="{5CEEF43C-0EB6-1BC5-FAEF-C4C0E461B915}"/>
              </a:ext>
            </a:extLst>
          </p:cNvPr>
          <p:cNvSpPr txBox="1"/>
          <p:nvPr/>
        </p:nvSpPr>
        <p:spPr>
          <a:xfrm>
            <a:off x="685800" y="6045071"/>
            <a:ext cx="10817352" cy="247440"/>
          </a:xfrm>
          <a:prstGeom prst="rect">
            <a:avLst/>
          </a:prstGeom>
        </p:spPr>
        <p:txBody>
          <a:bodyPr lIns="0" tIns="0" rIns="0" bIns="0" rtlCol="0" anchor="t">
            <a:spAutoFit/>
          </a:bodyPr>
          <a:lstStyle/>
          <a:p>
            <a:pPr algn="ctr">
              <a:lnSpc>
                <a:spcPts val="2079"/>
              </a:lnSpc>
            </a:pPr>
            <a:r>
              <a:rPr lang="en-US" sz="1599" dirty="0">
                <a:solidFill>
                  <a:srgbClr val="156176"/>
                </a:solidFill>
                <a:latin typeface="+mj-lt"/>
              </a:rPr>
              <a:t>brunswickcountync.gov</a:t>
            </a:r>
          </a:p>
        </p:txBody>
      </p:sp>
      <p:sp>
        <p:nvSpPr>
          <p:cNvPr id="10" name="Slide Number Placeholder 9">
            <a:extLst>
              <a:ext uri="{FF2B5EF4-FFF2-40B4-BE49-F238E27FC236}">
                <a16:creationId xmlns:a16="http://schemas.microsoft.com/office/drawing/2014/main" id="{A3E913DC-634C-2223-90EF-C1630494F8C6}"/>
              </a:ext>
            </a:extLst>
          </p:cNvPr>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141265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9F66-EC07-1997-435D-579E1B298411}"/>
              </a:ext>
            </a:extLst>
          </p:cNvPr>
          <p:cNvSpPr>
            <a:spLocks noGrp="1"/>
          </p:cNvSpPr>
          <p:nvPr>
            <p:ph type="title"/>
          </p:nvPr>
        </p:nvSpPr>
        <p:spPr>
          <a:xfrm>
            <a:off x="1066800" y="685800"/>
            <a:ext cx="10058400" cy="1143000"/>
          </a:xfrm>
        </p:spPr>
        <p:txBody>
          <a:bodyPr>
            <a:normAutofit fontScale="90000"/>
          </a:bodyPr>
          <a:lstStyle/>
          <a:p>
            <a:r>
              <a:rPr lang="en-US" cap="none" dirty="0"/>
              <a:t>Pre-Brunswick Plantation and Pre-Flood Mapping Events</a:t>
            </a:r>
          </a:p>
        </p:txBody>
      </p:sp>
      <p:sp>
        <p:nvSpPr>
          <p:cNvPr id="6" name="Content Placeholder 5">
            <a:extLst>
              <a:ext uri="{FF2B5EF4-FFF2-40B4-BE49-F238E27FC236}">
                <a16:creationId xmlns:a16="http://schemas.microsoft.com/office/drawing/2014/main" id="{510CBD3C-2E9E-A8EE-7476-4975FE2A3A5F}"/>
              </a:ext>
            </a:extLst>
          </p:cNvPr>
          <p:cNvSpPr>
            <a:spLocks noGrp="1"/>
          </p:cNvSpPr>
          <p:nvPr>
            <p:ph sz="half" idx="16"/>
          </p:nvPr>
        </p:nvSpPr>
        <p:spPr/>
        <p:txBody>
          <a:bodyPr/>
          <a:lstStyle/>
          <a:p>
            <a:r>
              <a:rPr lang="en-US" dirty="0"/>
              <a:t>.</a:t>
            </a:r>
          </a:p>
        </p:txBody>
      </p:sp>
      <p:sp>
        <p:nvSpPr>
          <p:cNvPr id="9" name="Content Placeholder 8">
            <a:extLst>
              <a:ext uri="{FF2B5EF4-FFF2-40B4-BE49-F238E27FC236}">
                <a16:creationId xmlns:a16="http://schemas.microsoft.com/office/drawing/2014/main" id="{80919224-2E70-CE54-E841-8F2B0023526E}"/>
              </a:ext>
            </a:extLst>
          </p:cNvPr>
          <p:cNvSpPr>
            <a:spLocks noGrp="1"/>
          </p:cNvSpPr>
          <p:nvPr>
            <p:ph sz="half" idx="19"/>
          </p:nvPr>
        </p:nvSpPr>
        <p:spPr>
          <a:xfrm>
            <a:off x="4876800" y="2133600"/>
            <a:ext cx="2891154" cy="2389563"/>
          </a:xfrm>
        </p:spPr>
        <p:txBody>
          <a:bodyPr anchor="ctr">
            <a:normAutofit lnSpcReduction="10000"/>
          </a:bodyPr>
          <a:lstStyle/>
          <a:p>
            <a:r>
              <a:rPr lang="en-US" dirty="0">
                <a:solidFill>
                  <a:schemeClr val="bg2"/>
                </a:solidFill>
              </a:rPr>
              <a:t>The Caw </a:t>
            </a:r>
            <a:r>
              <a:rPr lang="en-US" dirty="0" err="1">
                <a:solidFill>
                  <a:schemeClr val="bg2"/>
                </a:solidFill>
              </a:rPr>
              <a:t>Caw</a:t>
            </a:r>
            <a:r>
              <a:rPr lang="en-US" dirty="0">
                <a:solidFill>
                  <a:schemeClr val="bg2"/>
                </a:solidFill>
              </a:rPr>
              <a:t> Swamp Drainage District is created circa 1964/1965 and develops Work Plans for the Construction of the Caw Caw And Little Caw </a:t>
            </a:r>
            <a:r>
              <a:rPr lang="en-US" dirty="0" err="1">
                <a:solidFill>
                  <a:schemeClr val="bg2"/>
                </a:solidFill>
              </a:rPr>
              <a:t>Caw</a:t>
            </a:r>
            <a:r>
              <a:rPr lang="en-US" dirty="0">
                <a:solidFill>
                  <a:schemeClr val="bg2"/>
                </a:solidFill>
              </a:rPr>
              <a:t> Canals</a:t>
            </a:r>
          </a:p>
        </p:txBody>
      </p:sp>
      <p:pic>
        <p:nvPicPr>
          <p:cNvPr id="24" name="Content Placeholder 23" descr="Text, letter&#10;&#10;AI-generated content may be incorrect.">
            <a:extLst>
              <a:ext uri="{FF2B5EF4-FFF2-40B4-BE49-F238E27FC236}">
                <a16:creationId xmlns:a16="http://schemas.microsoft.com/office/drawing/2014/main" id="{2BE7421A-E54C-C5B7-9FBC-2D1435DD845B}"/>
              </a:ext>
            </a:extLst>
          </p:cNvPr>
          <p:cNvPicPr>
            <a:picLocks noGrp="1" noChangeAspect="1"/>
          </p:cNvPicPr>
          <p:nvPr>
            <p:ph sz="half" idx="20"/>
          </p:nvPr>
        </p:nvPicPr>
        <p:blipFill>
          <a:blip r:embed="rId2">
            <a:extLst>
              <a:ext uri="{28A0092B-C50C-407E-A947-70E740481C1C}">
                <a14:useLocalDpi xmlns:a14="http://schemas.microsoft.com/office/drawing/2010/main" val="0"/>
              </a:ext>
            </a:extLst>
          </a:blip>
          <a:stretch>
            <a:fillRect/>
          </a:stretch>
        </p:blipFill>
        <p:spPr>
          <a:xfrm>
            <a:off x="7963130" y="2133600"/>
            <a:ext cx="3557099" cy="3471855"/>
          </a:xfrm>
        </p:spPr>
      </p:pic>
      <p:sp>
        <p:nvSpPr>
          <p:cNvPr id="11" name="Content Placeholder 10">
            <a:extLst>
              <a:ext uri="{FF2B5EF4-FFF2-40B4-BE49-F238E27FC236}">
                <a16:creationId xmlns:a16="http://schemas.microsoft.com/office/drawing/2014/main" id="{950AFCC8-E233-4930-C02F-FD71B777DB0D}"/>
              </a:ext>
            </a:extLst>
          </p:cNvPr>
          <p:cNvSpPr>
            <a:spLocks noGrp="1"/>
          </p:cNvSpPr>
          <p:nvPr>
            <p:ph sz="half" idx="21"/>
          </p:nvPr>
        </p:nvSpPr>
        <p:spPr>
          <a:xfrm>
            <a:off x="838200" y="2133600"/>
            <a:ext cx="2738754" cy="1142451"/>
          </a:xfrm>
        </p:spPr>
        <p:txBody>
          <a:bodyPr anchor="ctr">
            <a:normAutofit fontScale="92500" lnSpcReduction="20000"/>
          </a:bodyPr>
          <a:lstStyle/>
          <a:p>
            <a:r>
              <a:rPr lang="en-US" dirty="0">
                <a:solidFill>
                  <a:schemeClr val="bg2"/>
                </a:solidFill>
              </a:rPr>
              <a:t>The North Carolina Legislature </a:t>
            </a:r>
            <a:r>
              <a:rPr lang="en-US" sz="2200" dirty="0">
                <a:solidFill>
                  <a:schemeClr val="bg2"/>
                </a:solidFill>
              </a:rPr>
              <a:t>Authorizing</a:t>
            </a:r>
            <a:r>
              <a:rPr lang="en-US" dirty="0">
                <a:solidFill>
                  <a:schemeClr val="bg2"/>
                </a:solidFill>
              </a:rPr>
              <a:t> the Creation of Drainage Districts</a:t>
            </a:r>
          </a:p>
        </p:txBody>
      </p:sp>
      <p:sp>
        <p:nvSpPr>
          <p:cNvPr id="19" name="Slide Number Placeholder 18">
            <a:extLst>
              <a:ext uri="{FF2B5EF4-FFF2-40B4-BE49-F238E27FC236}">
                <a16:creationId xmlns:a16="http://schemas.microsoft.com/office/drawing/2014/main" id="{7FBB0C2B-BCD0-D06C-5F2E-7509F8D356B4}"/>
              </a:ext>
            </a:extLst>
          </p:cNvPr>
          <p:cNvSpPr>
            <a:spLocks noGrp="1"/>
          </p:cNvSpPr>
          <p:nvPr>
            <p:ph type="sldNum" sz="quarter" idx="12"/>
          </p:nvPr>
        </p:nvSpPr>
        <p:spPr/>
        <p:txBody>
          <a:bodyPr/>
          <a:lstStyle/>
          <a:p>
            <a:fld id="{B6F15528-21DE-4FAA-801E-634DDDAF4B2B}" type="slidenum">
              <a:rPr lang="en-US" smtClean="0"/>
              <a:pPr/>
              <a:t>4</a:t>
            </a:fld>
            <a:endParaRPr lang="en-US"/>
          </a:p>
        </p:txBody>
      </p:sp>
      <p:pic>
        <p:nvPicPr>
          <p:cNvPr id="22" name="Content Placeholder 21" descr="Text&#10;&#10;AI-generated content may be incorrect.">
            <a:extLst>
              <a:ext uri="{FF2B5EF4-FFF2-40B4-BE49-F238E27FC236}">
                <a16:creationId xmlns:a16="http://schemas.microsoft.com/office/drawing/2014/main" id="{837DB52A-2D90-42FC-6C42-B86F05B5D464}"/>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30799" y="3670967"/>
            <a:ext cx="3498071" cy="1736473"/>
          </a:xfrm>
        </p:spPr>
      </p:pic>
    </p:spTree>
    <p:extLst>
      <p:ext uri="{BB962C8B-B14F-4D97-AF65-F5344CB8AC3E}">
        <p14:creationId xmlns:p14="http://schemas.microsoft.com/office/powerpoint/2010/main" val="256992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DB57EA-969D-9BAA-E1A0-A39527D610C5}"/>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3" name="Title 2">
            <a:extLst>
              <a:ext uri="{FF2B5EF4-FFF2-40B4-BE49-F238E27FC236}">
                <a16:creationId xmlns:a16="http://schemas.microsoft.com/office/drawing/2014/main" id="{E2F758F5-F0D8-EFF8-DF1B-76B2C819142A}"/>
              </a:ext>
            </a:extLst>
          </p:cNvPr>
          <p:cNvSpPr>
            <a:spLocks noGrp="1"/>
          </p:cNvSpPr>
          <p:nvPr>
            <p:ph type="title"/>
          </p:nvPr>
        </p:nvSpPr>
        <p:spPr>
          <a:xfrm>
            <a:off x="1066800" y="685800"/>
            <a:ext cx="10058400" cy="838200"/>
          </a:xfrm>
        </p:spPr>
        <p:txBody>
          <a:bodyPr>
            <a:normAutofit/>
          </a:bodyPr>
          <a:lstStyle/>
          <a:p>
            <a:r>
              <a:rPr lang="en-US" sz="2700" dirty="0"/>
              <a:t>Project Plans and Work Plan Designs Constructed</a:t>
            </a:r>
            <a:endParaRPr lang="en-US" dirty="0"/>
          </a:p>
        </p:txBody>
      </p:sp>
      <p:pic>
        <p:nvPicPr>
          <p:cNvPr id="16" name="Content Placeholder 15" descr="Text&#10;&#10;AI-generated content may be incorrect.">
            <a:extLst>
              <a:ext uri="{FF2B5EF4-FFF2-40B4-BE49-F238E27FC236}">
                <a16:creationId xmlns:a16="http://schemas.microsoft.com/office/drawing/2014/main" id="{F2576B8E-2F01-B4A7-8E10-A58475FDE95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1753" y="4859491"/>
            <a:ext cx="4646130" cy="794732"/>
          </a:xfrm>
        </p:spPr>
      </p:pic>
      <p:pic>
        <p:nvPicPr>
          <p:cNvPr id="35" name="Picture Placeholder 34" descr="Diagram&#10;&#10;AI-generated content may be incorrect.">
            <a:extLst>
              <a:ext uri="{FF2B5EF4-FFF2-40B4-BE49-F238E27FC236}">
                <a16:creationId xmlns:a16="http://schemas.microsoft.com/office/drawing/2014/main" id="{E765A595-49A1-37F5-6020-D17D5AF58A20}"/>
              </a:ext>
            </a:extLst>
          </p:cNvPr>
          <p:cNvPicPr>
            <a:picLocks noGrp="1" noChangeAspect="1"/>
          </p:cNvPicPr>
          <p:nvPr>
            <p:ph type="pic" idx="17"/>
          </p:nvPr>
        </p:nvPicPr>
        <p:blipFill>
          <a:blip r:embed="rId3">
            <a:extLst>
              <a:ext uri="{28A0092B-C50C-407E-A947-70E740481C1C}">
                <a14:useLocalDpi xmlns:a14="http://schemas.microsoft.com/office/drawing/2010/main" val="0"/>
              </a:ext>
            </a:extLst>
          </a:blip>
          <a:srcRect l="5805" r="5805"/>
          <a:stretch>
            <a:fillRect/>
          </a:stretch>
        </p:blipFill>
        <p:spPr>
          <a:xfrm rot="16200000">
            <a:off x="6989081" y="735563"/>
            <a:ext cx="3177952" cy="5094287"/>
          </a:xfrm>
        </p:spPr>
      </p:pic>
      <p:pic>
        <p:nvPicPr>
          <p:cNvPr id="28" name="Picture Placeholder 27" descr="Map&#10;&#10;AI-generated content may be incorrect.">
            <a:extLst>
              <a:ext uri="{FF2B5EF4-FFF2-40B4-BE49-F238E27FC236}">
                <a16:creationId xmlns:a16="http://schemas.microsoft.com/office/drawing/2014/main" id="{B6290B96-2F89-7E7C-A9D6-BE5C88EA912B}"/>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2298" b="2298"/>
          <a:stretch>
            <a:fillRect/>
          </a:stretch>
        </p:blipFill>
        <p:spPr>
          <a:xfrm>
            <a:off x="762000" y="1621930"/>
            <a:ext cx="4160837" cy="3090862"/>
          </a:xfrm>
        </p:spPr>
      </p:pic>
    </p:spTree>
    <p:extLst>
      <p:ext uri="{BB962C8B-B14F-4D97-AF65-F5344CB8AC3E}">
        <p14:creationId xmlns:p14="http://schemas.microsoft.com/office/powerpoint/2010/main" val="3178119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9A822F-C30E-0C66-D652-E43786762BB1}"/>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3" name="Title 2">
            <a:extLst>
              <a:ext uri="{FF2B5EF4-FFF2-40B4-BE49-F238E27FC236}">
                <a16:creationId xmlns:a16="http://schemas.microsoft.com/office/drawing/2014/main" id="{1B57039F-04B9-F89F-6420-AE624A6E6432}"/>
              </a:ext>
            </a:extLst>
          </p:cNvPr>
          <p:cNvSpPr>
            <a:spLocks noGrp="1"/>
          </p:cNvSpPr>
          <p:nvPr>
            <p:ph type="title"/>
          </p:nvPr>
        </p:nvSpPr>
        <p:spPr>
          <a:xfrm>
            <a:off x="685800" y="587375"/>
            <a:ext cx="10972800" cy="533400"/>
          </a:xfrm>
        </p:spPr>
        <p:txBody>
          <a:bodyPr>
            <a:normAutofit/>
          </a:bodyPr>
          <a:lstStyle/>
          <a:p>
            <a:r>
              <a:rPr lang="en-US" sz="2400" dirty="0"/>
              <a:t>First Flood Hazard Map from FEMA Of Brunswick Plantation Area</a:t>
            </a:r>
          </a:p>
        </p:txBody>
      </p:sp>
      <p:pic>
        <p:nvPicPr>
          <p:cNvPr id="15" name="Picture Placeholder 14">
            <a:extLst>
              <a:ext uri="{FF2B5EF4-FFF2-40B4-BE49-F238E27FC236}">
                <a16:creationId xmlns:a16="http://schemas.microsoft.com/office/drawing/2014/main" id="{6AF0F2FD-16F5-8919-3261-FE9CBFBE72B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4151" r="4151"/>
          <a:stretch>
            <a:fillRect/>
          </a:stretch>
        </p:blipFill>
        <p:spPr>
          <a:xfrm>
            <a:off x="1720110" y="1583044"/>
            <a:ext cx="4726727" cy="4634875"/>
          </a:xfrm>
        </p:spPr>
      </p:pic>
      <p:sp>
        <p:nvSpPr>
          <p:cNvPr id="5" name="Content Placeholder 4">
            <a:extLst>
              <a:ext uri="{FF2B5EF4-FFF2-40B4-BE49-F238E27FC236}">
                <a16:creationId xmlns:a16="http://schemas.microsoft.com/office/drawing/2014/main" id="{7BA2DCC6-7784-FB7A-DFF8-25F2D4D3E034}"/>
              </a:ext>
            </a:extLst>
          </p:cNvPr>
          <p:cNvSpPr>
            <a:spLocks noGrp="1"/>
          </p:cNvSpPr>
          <p:nvPr>
            <p:ph sz="half" idx="1"/>
          </p:nvPr>
        </p:nvSpPr>
        <p:spPr>
          <a:xfrm>
            <a:off x="2895600" y="2835297"/>
            <a:ext cx="2133600" cy="787380"/>
          </a:xfrm>
        </p:spPr>
        <p:txBody>
          <a:bodyPr>
            <a:normAutofit/>
          </a:bodyPr>
          <a:lstStyle/>
          <a:p>
            <a:r>
              <a:rPr lang="en-US" sz="1400" dirty="0"/>
              <a:t>Brunswick </a:t>
            </a:r>
          </a:p>
          <a:p>
            <a:r>
              <a:rPr lang="en-US" sz="1400" dirty="0"/>
              <a:t>Plantation Area</a:t>
            </a:r>
          </a:p>
        </p:txBody>
      </p:sp>
      <p:sp>
        <p:nvSpPr>
          <p:cNvPr id="12" name="Content Placeholder 11">
            <a:extLst>
              <a:ext uri="{FF2B5EF4-FFF2-40B4-BE49-F238E27FC236}">
                <a16:creationId xmlns:a16="http://schemas.microsoft.com/office/drawing/2014/main" id="{0CF9E181-3EAD-3F31-E3B1-C5F0F9B7A13C}"/>
              </a:ext>
            </a:extLst>
          </p:cNvPr>
          <p:cNvSpPr>
            <a:spLocks noGrp="1"/>
          </p:cNvSpPr>
          <p:nvPr>
            <p:ph sz="half" idx="21"/>
          </p:nvPr>
        </p:nvSpPr>
        <p:spPr>
          <a:xfrm>
            <a:off x="2036897" y="1049644"/>
            <a:ext cx="8270606" cy="699892"/>
          </a:xfrm>
        </p:spPr>
        <p:txBody>
          <a:bodyPr>
            <a:normAutofit/>
          </a:bodyPr>
          <a:lstStyle/>
          <a:p>
            <a:r>
              <a:rPr lang="en-US" dirty="0"/>
              <a:t>Map Date December 9, 1977 Map 370295-0010A</a:t>
            </a:r>
          </a:p>
        </p:txBody>
      </p:sp>
      <p:pic>
        <p:nvPicPr>
          <p:cNvPr id="21" name="Picture Placeholder 20" descr="Text&#10;&#10;AI-generated content may be incorrect.">
            <a:extLst>
              <a:ext uri="{FF2B5EF4-FFF2-40B4-BE49-F238E27FC236}">
                <a16:creationId xmlns:a16="http://schemas.microsoft.com/office/drawing/2014/main" id="{C2945BB3-5CD5-A245-01FC-5EDF3585FD28}"/>
              </a:ext>
            </a:extLst>
          </p:cNvPr>
          <p:cNvPicPr>
            <a:picLocks noGrp="1" noChangeAspect="1"/>
          </p:cNvPicPr>
          <p:nvPr>
            <p:ph type="pic" idx="17"/>
          </p:nvPr>
        </p:nvPicPr>
        <p:blipFill>
          <a:blip r:embed="rId3">
            <a:extLst>
              <a:ext uri="{28A0092B-C50C-407E-A947-70E740481C1C}">
                <a14:useLocalDpi xmlns:a14="http://schemas.microsoft.com/office/drawing/2010/main" val="0"/>
              </a:ext>
            </a:extLst>
          </a:blip>
          <a:srcRect t="5067" b="5067"/>
          <a:stretch>
            <a:fillRect/>
          </a:stretch>
        </p:blipFill>
        <p:spPr>
          <a:xfrm>
            <a:off x="7696200" y="1583045"/>
            <a:ext cx="2097223" cy="4589156"/>
          </a:xfrm>
        </p:spPr>
      </p:pic>
    </p:spTree>
    <p:extLst>
      <p:ext uri="{BB962C8B-B14F-4D97-AF65-F5344CB8AC3E}">
        <p14:creationId xmlns:p14="http://schemas.microsoft.com/office/powerpoint/2010/main" val="376420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86B0F9-CA54-F7CE-9A64-22190320485D}"/>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3" name="Title 2">
            <a:extLst>
              <a:ext uri="{FF2B5EF4-FFF2-40B4-BE49-F238E27FC236}">
                <a16:creationId xmlns:a16="http://schemas.microsoft.com/office/drawing/2014/main" id="{0047DD8B-FA72-6019-AC31-DDA88C6A6174}"/>
              </a:ext>
            </a:extLst>
          </p:cNvPr>
          <p:cNvSpPr>
            <a:spLocks noGrp="1"/>
          </p:cNvSpPr>
          <p:nvPr>
            <p:ph type="title"/>
          </p:nvPr>
        </p:nvSpPr>
        <p:spPr>
          <a:xfrm>
            <a:off x="533400" y="638175"/>
            <a:ext cx="11125200" cy="504825"/>
          </a:xfrm>
        </p:spPr>
        <p:txBody>
          <a:bodyPr>
            <a:normAutofit/>
          </a:bodyPr>
          <a:lstStyle/>
          <a:p>
            <a:r>
              <a:rPr lang="en-US" sz="2400" dirty="0"/>
              <a:t>REVISED FIRM Mapping from FEMA Of Brunswick Plantation Area</a:t>
            </a:r>
          </a:p>
        </p:txBody>
      </p:sp>
      <p:pic>
        <p:nvPicPr>
          <p:cNvPr id="16" name="Picture Placeholder 15" descr="Map&#10;&#10;AI-generated content may be incorrect.">
            <a:extLst>
              <a:ext uri="{FF2B5EF4-FFF2-40B4-BE49-F238E27FC236}">
                <a16:creationId xmlns:a16="http://schemas.microsoft.com/office/drawing/2014/main" id="{AA55B6D9-B872-03C3-F748-6966535E24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403" r="403"/>
          <a:stretch>
            <a:fillRect/>
          </a:stretch>
        </p:blipFill>
        <p:spPr>
          <a:xfrm>
            <a:off x="2209800" y="1612968"/>
            <a:ext cx="4084637" cy="4606857"/>
          </a:xfrm>
        </p:spPr>
      </p:pic>
      <p:sp>
        <p:nvSpPr>
          <p:cNvPr id="7" name="Content Placeholder 6">
            <a:extLst>
              <a:ext uri="{FF2B5EF4-FFF2-40B4-BE49-F238E27FC236}">
                <a16:creationId xmlns:a16="http://schemas.microsoft.com/office/drawing/2014/main" id="{DDD896B0-1BC9-F56E-AFAC-F08A20349999}"/>
              </a:ext>
            </a:extLst>
          </p:cNvPr>
          <p:cNvSpPr>
            <a:spLocks noGrp="1"/>
          </p:cNvSpPr>
          <p:nvPr>
            <p:ph sz="half" idx="16"/>
          </p:nvPr>
        </p:nvSpPr>
        <p:spPr>
          <a:xfrm>
            <a:off x="2529840" y="3062543"/>
            <a:ext cx="1674177" cy="615859"/>
          </a:xfrm>
        </p:spPr>
        <p:txBody>
          <a:bodyPr>
            <a:normAutofit/>
          </a:bodyPr>
          <a:lstStyle/>
          <a:p>
            <a:r>
              <a:rPr lang="en-US" sz="1400" dirty="0"/>
              <a:t>Brunswick </a:t>
            </a:r>
          </a:p>
          <a:p>
            <a:r>
              <a:rPr lang="en-US" sz="1400" dirty="0"/>
              <a:t>Plantation Area</a:t>
            </a:r>
          </a:p>
        </p:txBody>
      </p:sp>
      <p:pic>
        <p:nvPicPr>
          <p:cNvPr id="18" name="Picture Placeholder 17" descr="A picture containing text, music, guitar&#10;&#10;AI-generated content may be incorrect.">
            <a:extLst>
              <a:ext uri="{FF2B5EF4-FFF2-40B4-BE49-F238E27FC236}">
                <a16:creationId xmlns:a16="http://schemas.microsoft.com/office/drawing/2014/main" id="{636B47F4-F49D-27CD-7092-F01B85A65EA3}"/>
              </a:ext>
            </a:extLst>
          </p:cNvPr>
          <p:cNvPicPr>
            <a:picLocks noGrp="1" noChangeAspect="1"/>
          </p:cNvPicPr>
          <p:nvPr>
            <p:ph type="pic" idx="17"/>
          </p:nvPr>
        </p:nvPicPr>
        <p:blipFill>
          <a:blip r:embed="rId3">
            <a:extLst>
              <a:ext uri="{28A0092B-C50C-407E-A947-70E740481C1C}">
                <a14:useLocalDpi xmlns:a14="http://schemas.microsoft.com/office/drawing/2010/main" val="0"/>
              </a:ext>
            </a:extLst>
          </a:blip>
          <a:srcRect t="8978" b="8978"/>
          <a:stretch>
            <a:fillRect/>
          </a:stretch>
        </p:blipFill>
        <p:spPr>
          <a:xfrm>
            <a:off x="7467600" y="1624828"/>
            <a:ext cx="2476282" cy="4594997"/>
          </a:xfrm>
        </p:spPr>
      </p:pic>
      <p:sp>
        <p:nvSpPr>
          <p:cNvPr id="10" name="Content Placeholder 9">
            <a:extLst>
              <a:ext uri="{FF2B5EF4-FFF2-40B4-BE49-F238E27FC236}">
                <a16:creationId xmlns:a16="http://schemas.microsoft.com/office/drawing/2014/main" id="{145530B1-CDC0-7F8B-6C8A-BC05E42AEFD4}"/>
              </a:ext>
            </a:extLst>
          </p:cNvPr>
          <p:cNvSpPr>
            <a:spLocks noGrp="1"/>
          </p:cNvSpPr>
          <p:nvPr>
            <p:ph sz="half" idx="19"/>
          </p:nvPr>
        </p:nvSpPr>
        <p:spPr>
          <a:xfrm>
            <a:off x="3048000" y="1120003"/>
            <a:ext cx="6096000" cy="699892"/>
          </a:xfrm>
        </p:spPr>
        <p:txBody>
          <a:bodyPr>
            <a:normAutofit/>
          </a:bodyPr>
          <a:lstStyle/>
          <a:p>
            <a:r>
              <a:rPr lang="en-US" dirty="0"/>
              <a:t>Map Date May 15, 1986  Map 370295-0305C</a:t>
            </a:r>
          </a:p>
        </p:txBody>
      </p:sp>
    </p:spTree>
    <p:extLst>
      <p:ext uri="{BB962C8B-B14F-4D97-AF65-F5344CB8AC3E}">
        <p14:creationId xmlns:p14="http://schemas.microsoft.com/office/powerpoint/2010/main" val="342976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0D8FF5-6D0F-5739-EFD9-40302C070C1A}"/>
              </a:ext>
            </a:extLst>
          </p:cNvPr>
          <p:cNvSpPr>
            <a:spLocks noGrp="1"/>
          </p:cNvSpPr>
          <p:nvPr>
            <p:ph type="sldNum" sz="quarter" idx="12"/>
          </p:nvPr>
        </p:nvSpPr>
        <p:spPr/>
        <p:txBody>
          <a:bodyPr/>
          <a:lstStyle/>
          <a:p>
            <a:fld id="{B6F15528-21DE-4FAA-801E-634DDDAF4B2B}" type="slidenum">
              <a:rPr lang="en-US" smtClean="0"/>
              <a:pPr/>
              <a:t>8</a:t>
            </a:fld>
            <a:endParaRPr lang="en-US"/>
          </a:p>
        </p:txBody>
      </p:sp>
      <p:sp>
        <p:nvSpPr>
          <p:cNvPr id="3" name="Title 2">
            <a:extLst>
              <a:ext uri="{FF2B5EF4-FFF2-40B4-BE49-F238E27FC236}">
                <a16:creationId xmlns:a16="http://schemas.microsoft.com/office/drawing/2014/main" id="{91403E5D-C1A2-199C-4826-5F276686272A}"/>
              </a:ext>
            </a:extLst>
          </p:cNvPr>
          <p:cNvSpPr>
            <a:spLocks noGrp="1"/>
          </p:cNvSpPr>
          <p:nvPr>
            <p:ph type="title"/>
          </p:nvPr>
        </p:nvSpPr>
        <p:spPr>
          <a:xfrm>
            <a:off x="700341" y="315751"/>
            <a:ext cx="10820400" cy="1143000"/>
          </a:xfrm>
        </p:spPr>
        <p:txBody>
          <a:bodyPr>
            <a:normAutofit/>
          </a:bodyPr>
          <a:lstStyle/>
          <a:p>
            <a:r>
              <a:rPr kumimoji="0" lang="en-US" sz="2400" b="1" i="0" u="none" strike="noStrike" kern="1200" cap="all" spc="0" normalizeH="0" baseline="0" noProof="0" dirty="0">
                <a:ln>
                  <a:noFill/>
                </a:ln>
                <a:solidFill>
                  <a:srgbClr val="156176"/>
                </a:solidFill>
                <a:effectLst/>
                <a:uLnTx/>
                <a:uFillTx/>
                <a:latin typeface="Century Gothic"/>
                <a:ea typeface="+mj-ea"/>
                <a:cs typeface="+mj-cs"/>
              </a:rPr>
              <a:t>REVISED FIRM Mapping from FEMA Of Brunswick Plantation Area</a:t>
            </a:r>
            <a:endParaRPr lang="en-US" sz="2400" dirty="0"/>
          </a:p>
        </p:txBody>
      </p:sp>
      <p:pic>
        <p:nvPicPr>
          <p:cNvPr id="14" name="Picture Placeholder 13" descr="Map&#10;&#10;AI-generated content may be incorrect.">
            <a:extLst>
              <a:ext uri="{FF2B5EF4-FFF2-40B4-BE49-F238E27FC236}">
                <a16:creationId xmlns:a16="http://schemas.microsoft.com/office/drawing/2014/main" id="{C3FC8AA1-FFF9-FB79-7D5F-7DE9DADCFA28}"/>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1843" r="1843"/>
          <a:stretch>
            <a:fillRect/>
          </a:stretch>
        </p:blipFill>
        <p:spPr>
          <a:xfrm>
            <a:off x="972320" y="1600201"/>
            <a:ext cx="4983878" cy="4453560"/>
          </a:xfrm>
        </p:spPr>
      </p:pic>
      <p:sp>
        <p:nvSpPr>
          <p:cNvPr id="7" name="Content Placeholder 6">
            <a:extLst>
              <a:ext uri="{FF2B5EF4-FFF2-40B4-BE49-F238E27FC236}">
                <a16:creationId xmlns:a16="http://schemas.microsoft.com/office/drawing/2014/main" id="{C6C90691-F7A8-D684-F953-39BFCCDEC4B7}"/>
              </a:ext>
            </a:extLst>
          </p:cNvPr>
          <p:cNvSpPr>
            <a:spLocks noGrp="1"/>
          </p:cNvSpPr>
          <p:nvPr>
            <p:ph sz="half" idx="16"/>
          </p:nvPr>
        </p:nvSpPr>
        <p:spPr>
          <a:xfrm>
            <a:off x="1423410" y="2915278"/>
            <a:ext cx="1750377" cy="615859"/>
          </a:xfrm>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156176"/>
                </a:solidFill>
                <a:effectLst/>
                <a:uLnTx/>
                <a:uFillTx/>
                <a:latin typeface="Calibri"/>
                <a:ea typeface="+mn-ea"/>
                <a:cs typeface="+mn-cs"/>
              </a:rPr>
              <a:t>Brunswick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156176"/>
                </a:solidFill>
                <a:effectLst/>
                <a:uLnTx/>
                <a:uFillTx/>
                <a:latin typeface="Calibri"/>
                <a:ea typeface="+mn-ea"/>
                <a:cs typeface="+mn-cs"/>
              </a:rPr>
              <a:t>Plantation Area</a:t>
            </a:r>
          </a:p>
          <a:p>
            <a:endParaRPr lang="en-US" dirty="0"/>
          </a:p>
        </p:txBody>
      </p:sp>
      <p:pic>
        <p:nvPicPr>
          <p:cNvPr id="16" name="Picture Placeholder 15" descr="Text&#10;&#10;AI-generated content may be incorrect.">
            <a:extLst>
              <a:ext uri="{FF2B5EF4-FFF2-40B4-BE49-F238E27FC236}">
                <a16:creationId xmlns:a16="http://schemas.microsoft.com/office/drawing/2014/main" id="{981BE428-49B6-A2A0-D2EA-E3C1BD28B799}"/>
              </a:ext>
            </a:extLst>
          </p:cNvPr>
          <p:cNvPicPr>
            <a:picLocks noGrp="1" noChangeAspect="1"/>
          </p:cNvPicPr>
          <p:nvPr>
            <p:ph type="pic" idx="17"/>
          </p:nvPr>
        </p:nvPicPr>
        <p:blipFill>
          <a:blip r:embed="rId3">
            <a:extLst>
              <a:ext uri="{28A0092B-C50C-407E-A947-70E740481C1C}">
                <a14:useLocalDpi xmlns:a14="http://schemas.microsoft.com/office/drawing/2010/main" val="0"/>
              </a:ext>
            </a:extLst>
          </a:blip>
          <a:srcRect l="5559" r="5559"/>
          <a:stretch>
            <a:fillRect/>
          </a:stretch>
        </p:blipFill>
        <p:spPr>
          <a:xfrm>
            <a:off x="6260188" y="1631061"/>
            <a:ext cx="2029981" cy="4422700"/>
          </a:xfrm>
        </p:spPr>
      </p:pic>
      <p:sp>
        <p:nvSpPr>
          <p:cNvPr id="10" name="Content Placeholder 9">
            <a:extLst>
              <a:ext uri="{FF2B5EF4-FFF2-40B4-BE49-F238E27FC236}">
                <a16:creationId xmlns:a16="http://schemas.microsoft.com/office/drawing/2014/main" id="{2B125B39-6FAF-A40C-45AF-12D40D12565B}"/>
              </a:ext>
            </a:extLst>
          </p:cNvPr>
          <p:cNvSpPr>
            <a:spLocks noGrp="1"/>
          </p:cNvSpPr>
          <p:nvPr>
            <p:ph sz="half" idx="19"/>
          </p:nvPr>
        </p:nvSpPr>
        <p:spPr>
          <a:xfrm>
            <a:off x="2781300" y="1072362"/>
            <a:ext cx="6629400" cy="699892"/>
          </a:xfrm>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D77804"/>
                </a:solidFill>
                <a:effectLst/>
                <a:uLnTx/>
                <a:uFillTx/>
                <a:latin typeface="Century Gothic"/>
                <a:ea typeface="+mn-ea"/>
                <a:cs typeface="+mn-cs"/>
              </a:rPr>
              <a:t>Map Date June 2, 2006  Map 3720102600J</a:t>
            </a:r>
          </a:p>
          <a:p>
            <a:endParaRPr lang="en-US" dirty="0"/>
          </a:p>
        </p:txBody>
      </p:sp>
      <p:pic>
        <p:nvPicPr>
          <p:cNvPr id="18" name="Picture Placeholder 15">
            <a:extLst>
              <a:ext uri="{FF2B5EF4-FFF2-40B4-BE49-F238E27FC236}">
                <a16:creationId xmlns:a16="http://schemas.microsoft.com/office/drawing/2014/main" id="{124DE408-EA02-837F-7745-ACF5A6024003}"/>
              </a:ext>
            </a:extLst>
          </p:cNvPr>
          <p:cNvPicPr>
            <a:picLocks noChangeAspect="1"/>
          </p:cNvPicPr>
          <p:nvPr/>
        </p:nvPicPr>
        <p:blipFill>
          <a:blip r:embed="rId4">
            <a:extLst>
              <a:ext uri="{28A0092B-C50C-407E-A947-70E740481C1C}">
                <a14:useLocalDpi xmlns:a14="http://schemas.microsoft.com/office/drawing/2010/main" val="0"/>
              </a:ext>
            </a:extLst>
          </a:blip>
          <a:srcRect t="2568" b="2568"/>
          <a:stretch/>
        </p:blipFill>
        <p:spPr>
          <a:xfrm>
            <a:off x="8738609" y="1631061"/>
            <a:ext cx="2029981" cy="4547396"/>
          </a:xfrm>
          <a:prstGeom prst="rect">
            <a:avLst/>
          </a:prstGeom>
        </p:spPr>
      </p:pic>
    </p:spTree>
    <p:extLst>
      <p:ext uri="{BB962C8B-B14F-4D97-AF65-F5344CB8AC3E}">
        <p14:creationId xmlns:p14="http://schemas.microsoft.com/office/powerpoint/2010/main" val="1827130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F95496-DFAA-20F9-E94F-0987C15BC35D}"/>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3" name="Title 2">
            <a:extLst>
              <a:ext uri="{FF2B5EF4-FFF2-40B4-BE49-F238E27FC236}">
                <a16:creationId xmlns:a16="http://schemas.microsoft.com/office/drawing/2014/main" id="{50B75005-C1D3-51D4-5505-386FB98D2FD6}"/>
              </a:ext>
            </a:extLst>
          </p:cNvPr>
          <p:cNvSpPr>
            <a:spLocks noGrp="1"/>
          </p:cNvSpPr>
          <p:nvPr>
            <p:ph type="title"/>
          </p:nvPr>
        </p:nvSpPr>
        <p:spPr>
          <a:xfrm>
            <a:off x="685800" y="431423"/>
            <a:ext cx="10972800" cy="621110"/>
          </a:xfrm>
        </p:spPr>
        <p:txBody>
          <a:bodyPr>
            <a:normAutofit/>
          </a:bodyPr>
          <a:lstStyle/>
          <a:p>
            <a:r>
              <a:rPr kumimoji="0" lang="en-US" sz="2400" b="1" i="0" u="none" strike="noStrike" kern="1200" cap="all" spc="0" normalizeH="0" baseline="0" noProof="0" dirty="0">
                <a:ln>
                  <a:noFill/>
                </a:ln>
                <a:solidFill>
                  <a:srgbClr val="156176"/>
                </a:solidFill>
                <a:effectLst/>
                <a:uLnTx/>
                <a:uFillTx/>
                <a:latin typeface="Century Gothic"/>
                <a:ea typeface="+mj-ea"/>
                <a:cs typeface="+mj-cs"/>
              </a:rPr>
              <a:t>REVISED FIRM Mapping from FEMA Of Brunswick Plantation Area</a:t>
            </a:r>
            <a:endParaRPr lang="en-US" sz="2400" dirty="0"/>
          </a:p>
        </p:txBody>
      </p:sp>
      <p:pic>
        <p:nvPicPr>
          <p:cNvPr id="14" name="Picture Placeholder 13" descr="Map&#10;&#10;AI-generated content may be incorrect.">
            <a:extLst>
              <a:ext uri="{FF2B5EF4-FFF2-40B4-BE49-F238E27FC236}">
                <a16:creationId xmlns:a16="http://schemas.microsoft.com/office/drawing/2014/main" id="{6CFB861A-9377-93E0-0EAC-43DBDDB1C1C5}"/>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2711" r="2711"/>
          <a:stretch>
            <a:fillRect/>
          </a:stretch>
        </p:blipFill>
        <p:spPr>
          <a:xfrm>
            <a:off x="2387600" y="1402034"/>
            <a:ext cx="7416800" cy="4749800"/>
          </a:xfrm>
        </p:spPr>
      </p:pic>
      <p:sp>
        <p:nvSpPr>
          <p:cNvPr id="5" name="Content Placeholder 4">
            <a:extLst>
              <a:ext uri="{FF2B5EF4-FFF2-40B4-BE49-F238E27FC236}">
                <a16:creationId xmlns:a16="http://schemas.microsoft.com/office/drawing/2014/main" id="{9A80BC22-2999-691C-380F-2320BB8F52AE}"/>
              </a:ext>
            </a:extLst>
          </p:cNvPr>
          <p:cNvSpPr>
            <a:spLocks noGrp="1"/>
          </p:cNvSpPr>
          <p:nvPr>
            <p:ph sz="half" idx="1"/>
          </p:nvPr>
        </p:nvSpPr>
        <p:spPr>
          <a:xfrm>
            <a:off x="818149" y="3490422"/>
            <a:ext cx="1569451" cy="609600"/>
          </a:xfrm>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effectLst/>
                <a:uLnTx/>
                <a:uFillTx/>
                <a:latin typeface="Calibri"/>
                <a:ea typeface="+mn-ea"/>
                <a:cs typeface="+mn-cs"/>
              </a:rPr>
              <a:t>Brunswick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effectLst/>
                <a:uLnTx/>
                <a:uFillTx/>
                <a:latin typeface="Calibri"/>
                <a:ea typeface="+mn-ea"/>
                <a:cs typeface="+mn-cs"/>
              </a:rPr>
              <a:t>Plantation Area</a:t>
            </a:r>
          </a:p>
          <a:p>
            <a:endParaRPr lang="en-US" dirty="0">
              <a:solidFill>
                <a:srgbClr val="FF0000"/>
              </a:solidFill>
            </a:endParaRPr>
          </a:p>
        </p:txBody>
      </p:sp>
      <p:sp>
        <p:nvSpPr>
          <p:cNvPr id="12" name="Content Placeholder 11">
            <a:extLst>
              <a:ext uri="{FF2B5EF4-FFF2-40B4-BE49-F238E27FC236}">
                <a16:creationId xmlns:a16="http://schemas.microsoft.com/office/drawing/2014/main" id="{1C2E0F7F-BD4C-0BAA-BC85-DC3EB884D7D0}"/>
              </a:ext>
            </a:extLst>
          </p:cNvPr>
          <p:cNvSpPr>
            <a:spLocks noGrp="1"/>
          </p:cNvSpPr>
          <p:nvPr>
            <p:ph sz="half" idx="21"/>
          </p:nvPr>
        </p:nvSpPr>
        <p:spPr>
          <a:xfrm>
            <a:off x="3063374" y="877338"/>
            <a:ext cx="6217652" cy="699892"/>
          </a:xfr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D77804"/>
                </a:solidFill>
                <a:effectLst/>
                <a:uLnTx/>
                <a:uFillTx/>
                <a:latin typeface="Century Gothic"/>
                <a:ea typeface="+mn-ea"/>
                <a:cs typeface="+mn-cs"/>
              </a:rPr>
              <a:t>Map Date August 28, 2018  Map 3720102600K</a:t>
            </a:r>
          </a:p>
          <a:p>
            <a:endParaRPr lang="en-US" dirty="0"/>
          </a:p>
        </p:txBody>
      </p:sp>
    </p:spTree>
    <p:extLst>
      <p:ext uri="{BB962C8B-B14F-4D97-AF65-F5344CB8AC3E}">
        <p14:creationId xmlns:p14="http://schemas.microsoft.com/office/powerpoint/2010/main" val="3493535544"/>
      </p:ext>
    </p:extLst>
  </p:cSld>
  <p:clrMapOvr>
    <a:masterClrMapping/>
  </p:clrMapOvr>
</p:sld>
</file>

<file path=ppt/theme/theme1.xml><?xml version="1.0" encoding="utf-8"?>
<a:theme xmlns:a="http://schemas.openxmlformats.org/drawingml/2006/main" name="Office Theme">
  <a:themeElements>
    <a:clrScheme name="Brunswick Color Palette">
      <a:dk1>
        <a:sysClr val="windowText" lastClr="000000"/>
      </a:dk1>
      <a:lt1>
        <a:sysClr val="window" lastClr="FFFFFF"/>
      </a:lt1>
      <a:dk2>
        <a:srgbClr val="00A1AF"/>
      </a:dk2>
      <a:lt2>
        <a:srgbClr val="156176"/>
      </a:lt2>
      <a:accent1>
        <a:srgbClr val="58CCD6"/>
      </a:accent1>
      <a:accent2>
        <a:srgbClr val="D77804"/>
      </a:accent2>
      <a:accent3>
        <a:srgbClr val="F5A706"/>
      </a:accent3>
      <a:accent4>
        <a:srgbClr val="FFBC36"/>
      </a:accent4>
      <a:accent5>
        <a:srgbClr val="628A1A"/>
      </a:accent5>
      <a:accent6>
        <a:srgbClr val="93D50A"/>
      </a:accent6>
      <a:hlink>
        <a:srgbClr val="3494B6"/>
      </a:hlink>
      <a:folHlink>
        <a:srgbClr val="B77D04"/>
      </a:folHlink>
    </a:clrScheme>
    <a:fontScheme name="Custom 1">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4561</TotalTime>
  <Words>2689</Words>
  <Application>Microsoft Office PowerPoint</Application>
  <PresentationFormat>Widescreen</PresentationFormat>
  <Paragraphs>194</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Symbol</vt:lpstr>
      <vt:lpstr>Arial</vt:lpstr>
      <vt:lpstr>Calibri</vt:lpstr>
      <vt:lpstr>Century Gothic</vt:lpstr>
      <vt:lpstr>Courier New</vt:lpstr>
      <vt:lpstr>Aptos</vt:lpstr>
      <vt:lpstr>Office Theme</vt:lpstr>
      <vt:lpstr>Caw Caw Canal and Little Caw Caw Canal Floodway Study Results - Presentation </vt:lpstr>
      <vt:lpstr>Title of Contents </vt:lpstr>
      <vt:lpstr>Section 1</vt:lpstr>
      <vt:lpstr>Pre-Brunswick Plantation and Pre-Flood Mapping Events</vt:lpstr>
      <vt:lpstr>Project Plans and Work Plan Designs Constructed</vt:lpstr>
      <vt:lpstr>First Flood Hazard Map from FEMA Of Brunswick Plantation Area</vt:lpstr>
      <vt:lpstr>REVISED FIRM Mapping from FEMA Of Brunswick Plantation Area</vt:lpstr>
      <vt:lpstr>REVISED FIRM Mapping from FEMA Of Brunswick Plantation Area</vt:lpstr>
      <vt:lpstr>REVISED FIRM Mapping from FEMA Of Brunswick Plantation Area</vt:lpstr>
      <vt:lpstr>PROPOSED FIRM Mapping PER STUDY/LOMC Of Brunswick Plantation Area CASE 23-04-1192P -370295</vt:lpstr>
      <vt:lpstr>Section 2</vt:lpstr>
      <vt:lpstr>Current FEMA / NFIP Definitions</vt:lpstr>
      <vt:lpstr>Definitions: Brunswick County Flood Damage Prevention Ordinance</vt:lpstr>
      <vt:lpstr>Definitions: Flood Zone, NEA, Floodway, What it looks like on a Map</vt:lpstr>
      <vt:lpstr>Definitions: Brunswick County Flood Damage Prevention Ordinance</vt:lpstr>
      <vt:lpstr>Caw Caw Canal And Little Caw Caw Canal  H&amp;H Study</vt:lpstr>
      <vt:lpstr>Caw Caw Canal And Little Caw Caw Canal  H&amp;H Study</vt:lpstr>
      <vt:lpstr>Caw Caw Canal And Little Caw Caw Canal  H&amp;H Study</vt:lpstr>
      <vt:lpstr>Caw Caw Canal And Little Caw Caw Canal H&amp;H Study</vt:lpstr>
      <vt:lpstr>Caw Caw Canal And Little Caw Caw Canal H&amp;H Study</vt:lpstr>
      <vt:lpstr>Caw Caw Canal And Little Caw Caw Canal H&amp;H Study</vt:lpstr>
      <vt:lpstr>Caw Caw Canal And Little Caw Caw Canal H&amp;H Study</vt:lpstr>
      <vt:lpstr>Section 3</vt:lpstr>
      <vt:lpstr>Caw Caw Canal And Little Caw Caw Canal H&amp;H Study REsults</vt:lpstr>
      <vt:lpstr>INDIVIDUAL PROPERTIES FAQ’s</vt:lpstr>
      <vt:lpstr>INDIVIDUAL PROPERTIES FAQ’s</vt:lpstr>
      <vt:lpstr>INDIVIDUAL PROPERTIES FAQ’s</vt:lpstr>
      <vt:lpstr>INDIVIDUAL PROPERTIES FAQ’s</vt:lpstr>
      <vt:lpstr>INDIVIDUAL PROPERTIES FAQ’s</vt:lpstr>
      <vt:lpstr>INDIVIDUAL PROPERTIES FAQ’s</vt:lpstr>
      <vt:lpstr>INDIVIDUAL PROPERTIES FAQ’s</vt:lpstr>
      <vt:lpstr>INDIVIDUAL PROPERTIES FAQ’s</vt:lpstr>
      <vt:lpstr>INDIVIDUAL PROPERTIES FAQ’s</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Paggioli</cp:lastModifiedBy>
  <cp:revision>3</cp:revision>
  <dcterms:created xsi:type="dcterms:W3CDTF">2006-08-16T00:00:00Z</dcterms:created>
  <dcterms:modified xsi:type="dcterms:W3CDTF">2025-07-15T19:10:09Z</dcterms:modified>
  <dc:identifier>DAGDWDnFXnc</dc:identifier>
</cp:coreProperties>
</file>